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18288000" cy="25603200"/>
  <p:notesSz cx="6858000" cy="9144000"/>
  <p:defaultTextStyle>
    <a:defPPr>
      <a:defRPr lang="en-US"/>
    </a:defPPr>
    <a:lvl1pPr algn="l" defTabSz="1252538" rtl="0" fontAlgn="base">
      <a:spcBef>
        <a:spcPct val="0"/>
      </a:spcBef>
      <a:spcAft>
        <a:spcPct val="0"/>
      </a:spcAft>
      <a:defRPr sz="4900" kern="1200">
        <a:solidFill>
          <a:schemeClr val="tx1"/>
        </a:solidFill>
        <a:latin typeface="Arial" charset="0"/>
        <a:ea typeface="ＭＳ Ｐゴシック" charset="-128"/>
        <a:cs typeface="+mn-cs"/>
      </a:defRPr>
    </a:lvl1pPr>
    <a:lvl2pPr marL="1252538" indent="-795338" algn="l" defTabSz="1252538" rtl="0" fontAlgn="base">
      <a:spcBef>
        <a:spcPct val="0"/>
      </a:spcBef>
      <a:spcAft>
        <a:spcPct val="0"/>
      </a:spcAft>
      <a:defRPr sz="4900" kern="1200">
        <a:solidFill>
          <a:schemeClr val="tx1"/>
        </a:solidFill>
        <a:latin typeface="Arial" charset="0"/>
        <a:ea typeface="ＭＳ Ｐゴシック" charset="-128"/>
        <a:cs typeface="+mn-cs"/>
      </a:defRPr>
    </a:lvl2pPr>
    <a:lvl3pPr marL="2506663" indent="-1592263" algn="l" defTabSz="1252538" rtl="0" fontAlgn="base">
      <a:spcBef>
        <a:spcPct val="0"/>
      </a:spcBef>
      <a:spcAft>
        <a:spcPct val="0"/>
      </a:spcAft>
      <a:defRPr sz="4900" kern="1200">
        <a:solidFill>
          <a:schemeClr val="tx1"/>
        </a:solidFill>
        <a:latin typeface="Arial" charset="0"/>
        <a:ea typeface="ＭＳ Ｐゴシック" charset="-128"/>
        <a:cs typeface="+mn-cs"/>
      </a:defRPr>
    </a:lvl3pPr>
    <a:lvl4pPr marL="3760788" indent="-2389188" algn="l" defTabSz="1252538" rtl="0" fontAlgn="base">
      <a:spcBef>
        <a:spcPct val="0"/>
      </a:spcBef>
      <a:spcAft>
        <a:spcPct val="0"/>
      </a:spcAft>
      <a:defRPr sz="4900" kern="1200">
        <a:solidFill>
          <a:schemeClr val="tx1"/>
        </a:solidFill>
        <a:latin typeface="Arial" charset="0"/>
        <a:ea typeface="ＭＳ Ｐゴシック" charset="-128"/>
        <a:cs typeface="+mn-cs"/>
      </a:defRPr>
    </a:lvl4pPr>
    <a:lvl5pPr marL="5014913" indent="-3186113" algn="l" defTabSz="1252538" rtl="0" fontAlgn="base">
      <a:spcBef>
        <a:spcPct val="0"/>
      </a:spcBef>
      <a:spcAft>
        <a:spcPct val="0"/>
      </a:spcAft>
      <a:defRPr sz="4900" kern="1200">
        <a:solidFill>
          <a:schemeClr val="tx1"/>
        </a:solidFill>
        <a:latin typeface="Arial" charset="0"/>
        <a:ea typeface="ＭＳ Ｐゴシック" charset="-128"/>
        <a:cs typeface="+mn-cs"/>
      </a:defRPr>
    </a:lvl5pPr>
    <a:lvl6pPr marL="2286000" algn="l" defTabSz="914400" rtl="0" eaLnBrk="1" latinLnBrk="0" hangingPunct="1">
      <a:defRPr sz="4900" kern="1200">
        <a:solidFill>
          <a:schemeClr val="tx1"/>
        </a:solidFill>
        <a:latin typeface="Arial" charset="0"/>
        <a:ea typeface="ＭＳ Ｐゴシック" charset="-128"/>
        <a:cs typeface="+mn-cs"/>
      </a:defRPr>
    </a:lvl6pPr>
    <a:lvl7pPr marL="2743200" algn="l" defTabSz="914400" rtl="0" eaLnBrk="1" latinLnBrk="0" hangingPunct="1">
      <a:defRPr sz="4900" kern="1200">
        <a:solidFill>
          <a:schemeClr val="tx1"/>
        </a:solidFill>
        <a:latin typeface="Arial" charset="0"/>
        <a:ea typeface="ＭＳ Ｐゴシック" charset="-128"/>
        <a:cs typeface="+mn-cs"/>
      </a:defRPr>
    </a:lvl7pPr>
    <a:lvl8pPr marL="3200400" algn="l" defTabSz="914400" rtl="0" eaLnBrk="1" latinLnBrk="0" hangingPunct="1">
      <a:defRPr sz="4900" kern="1200">
        <a:solidFill>
          <a:schemeClr val="tx1"/>
        </a:solidFill>
        <a:latin typeface="Arial" charset="0"/>
        <a:ea typeface="ＭＳ Ｐゴシック" charset="-128"/>
        <a:cs typeface="+mn-cs"/>
      </a:defRPr>
    </a:lvl8pPr>
    <a:lvl9pPr marL="3657600" algn="l" defTabSz="914400" rtl="0" eaLnBrk="1" latinLnBrk="0" hangingPunct="1">
      <a:defRPr sz="4900"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336600"/>
    <a:srgbClr val="119AD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94" autoAdjust="0"/>
    <p:restoredTop sz="99698" autoAdjust="0"/>
  </p:normalViewPr>
  <p:slideViewPr>
    <p:cSldViewPr snapToGrid="0" snapToObjects="1" showGuides="1">
      <p:cViewPr>
        <p:scale>
          <a:sx n="50" d="100"/>
          <a:sy n="50" d="100"/>
        </p:scale>
        <p:origin x="-318" y="-78"/>
      </p:cViewPr>
      <p:guideLst>
        <p:guide orient="horz" pos="8064"/>
        <p:guide pos="57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20x28EasleSign.pdf"/>
          <p:cNvPicPr>
            <a:picLocks noChangeAspect="1"/>
          </p:cNvPicPr>
          <p:nvPr userDrawn="1"/>
        </p:nvPicPr>
        <p:blipFill>
          <a:blip r:embed="rId2" cstate="print"/>
          <a:srcRect/>
          <a:stretch>
            <a:fillRect/>
          </a:stretch>
        </p:blipFill>
        <p:spPr bwMode="auto">
          <a:xfrm>
            <a:off x="0" y="0"/>
            <a:ext cx="18288000" cy="25603200"/>
          </a:xfrm>
          <a:prstGeom prst="rect">
            <a:avLst/>
          </a:prstGeom>
          <a:noFill/>
          <a:ln w="9525">
            <a:noFill/>
            <a:miter lim="800000"/>
            <a:headEnd/>
            <a:tailEnd/>
          </a:ln>
        </p:spPr>
      </p:pic>
      <p:sp>
        <p:nvSpPr>
          <p:cNvPr id="2" name="Title 1"/>
          <p:cNvSpPr>
            <a:spLocks noGrp="1"/>
          </p:cNvSpPr>
          <p:nvPr>
            <p:ph type="ctrTitle"/>
          </p:nvPr>
        </p:nvSpPr>
        <p:spPr>
          <a:xfrm>
            <a:off x="1371600" y="7953591"/>
            <a:ext cx="15544800" cy="5488092"/>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2743200" y="14508480"/>
            <a:ext cx="12801600" cy="6543040"/>
          </a:xfrm>
          <a:prstGeom prst="rect">
            <a:avLst/>
          </a:prstGeom>
        </p:spPr>
        <p:txBody>
          <a:bodyPr/>
          <a:lstStyle>
            <a:lvl1pPr marL="0" indent="0" algn="ctr">
              <a:buNone/>
              <a:defRPr>
                <a:solidFill>
                  <a:schemeClr val="tx1">
                    <a:tint val="75000"/>
                  </a:schemeClr>
                </a:solidFill>
              </a:defRPr>
            </a:lvl1pPr>
            <a:lvl2pPr marL="1254008" indent="0" algn="ctr">
              <a:buNone/>
              <a:defRPr>
                <a:solidFill>
                  <a:schemeClr val="tx1">
                    <a:tint val="75000"/>
                  </a:schemeClr>
                </a:solidFill>
              </a:defRPr>
            </a:lvl2pPr>
            <a:lvl3pPr marL="2508016" indent="0" algn="ctr">
              <a:buNone/>
              <a:defRPr>
                <a:solidFill>
                  <a:schemeClr val="tx1">
                    <a:tint val="75000"/>
                  </a:schemeClr>
                </a:solidFill>
              </a:defRPr>
            </a:lvl3pPr>
            <a:lvl4pPr marL="3762024" indent="0" algn="ctr">
              <a:buNone/>
              <a:defRPr>
                <a:solidFill>
                  <a:schemeClr val="tx1">
                    <a:tint val="75000"/>
                  </a:schemeClr>
                </a:solidFill>
              </a:defRPr>
            </a:lvl4pPr>
            <a:lvl5pPr marL="5016033" indent="0" algn="ctr">
              <a:buNone/>
              <a:defRPr>
                <a:solidFill>
                  <a:schemeClr val="tx1">
                    <a:tint val="75000"/>
                  </a:schemeClr>
                </a:solidFill>
              </a:defRPr>
            </a:lvl5pPr>
            <a:lvl6pPr marL="6270041" indent="0" algn="ctr">
              <a:buNone/>
              <a:defRPr>
                <a:solidFill>
                  <a:schemeClr val="tx1">
                    <a:tint val="75000"/>
                  </a:schemeClr>
                </a:solidFill>
              </a:defRPr>
            </a:lvl6pPr>
            <a:lvl7pPr marL="7524049" indent="0" algn="ctr">
              <a:buNone/>
              <a:defRPr>
                <a:solidFill>
                  <a:schemeClr val="tx1">
                    <a:tint val="75000"/>
                  </a:schemeClr>
                </a:solidFill>
              </a:defRPr>
            </a:lvl7pPr>
            <a:lvl8pPr marL="8778057" indent="0" algn="ctr">
              <a:buNone/>
              <a:defRPr>
                <a:solidFill>
                  <a:schemeClr val="tx1">
                    <a:tint val="75000"/>
                  </a:schemeClr>
                </a:solidFill>
              </a:defRPr>
            </a:lvl8pPr>
            <a:lvl9pPr marL="10032065" indent="0" algn="ctr">
              <a:buNone/>
              <a:defRPr>
                <a:solidFill>
                  <a:schemeClr val="tx1">
                    <a:tint val="75000"/>
                  </a:schemeClr>
                </a:solidFill>
              </a:defRPr>
            </a:lvl9pPr>
          </a:lstStyle>
          <a:p>
            <a:r>
              <a:rPr lang="en-US" smtClean="0"/>
              <a:t>Click to edit Master subtitle style</a:t>
            </a:r>
            <a:endParaRPr lang="en-US"/>
          </a:p>
        </p:txBody>
      </p:sp>
      <p:sp>
        <p:nvSpPr>
          <p:cNvPr id="5" name="Date Placeholder 3"/>
          <p:cNvSpPr>
            <a:spLocks noGrp="1"/>
          </p:cNvSpPr>
          <p:nvPr>
            <p:ph type="dt" sz="half" idx="10"/>
          </p:nvPr>
        </p:nvSpPr>
        <p:spPr>
          <a:xfrm>
            <a:off x="914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34323660-4E82-4F18-B89B-4965B7BE6C31}" type="datetime1">
              <a:rPr lang="en-US"/>
              <a:pPr/>
              <a:t>3/29/2012</a:t>
            </a:fld>
            <a:endParaRPr lang="en-US" dirty="0"/>
          </a:p>
        </p:txBody>
      </p:sp>
      <p:sp>
        <p:nvSpPr>
          <p:cNvPr id="6" name="Footer Placeholder 4"/>
          <p:cNvSpPr>
            <a:spLocks noGrp="1"/>
          </p:cNvSpPr>
          <p:nvPr>
            <p:ph type="ftr" sz="quarter" idx="11"/>
          </p:nvPr>
        </p:nvSpPr>
        <p:spPr>
          <a:xfrm>
            <a:off x="6248400" y="23729950"/>
            <a:ext cx="5791200" cy="1363663"/>
          </a:xfrm>
          <a:prstGeom prst="rect">
            <a:avLst/>
          </a:prstGeom>
        </p:spPr>
        <p:txBody>
          <a:bodyPr/>
          <a:lstStyle>
            <a:lvl1pPr defTabSz="1254008" fontAlgn="auto">
              <a:spcBef>
                <a:spcPts val="0"/>
              </a:spcBef>
              <a:spcAft>
                <a:spcPts val="0"/>
              </a:spcAft>
              <a:defRPr>
                <a:latin typeface="+mn-lt"/>
                <a:ea typeface="+mn-ea"/>
                <a:cs typeface="+mn-cs"/>
              </a:defRPr>
            </a:lvl1pPr>
          </a:lstStyle>
          <a:p>
            <a:pPr>
              <a:defRPr/>
            </a:pPr>
            <a:endParaRPr lang="en-US" dirty="0"/>
          </a:p>
        </p:txBody>
      </p:sp>
      <p:sp>
        <p:nvSpPr>
          <p:cNvPr id="7" name="Slide Number Placeholder 5"/>
          <p:cNvSpPr>
            <a:spLocks noGrp="1"/>
          </p:cNvSpPr>
          <p:nvPr>
            <p:ph type="sldNum" sz="quarter" idx="12"/>
          </p:nvPr>
        </p:nvSpPr>
        <p:spPr>
          <a:xfrm>
            <a:off x="13106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065BC04E-91D0-47E4-B155-8711EB25AB41}"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2" descr="20x28EasleSign.pdf"/>
          <p:cNvPicPr>
            <a:picLocks noChangeAspect="1"/>
          </p:cNvPicPr>
          <p:nvPr userDrawn="1"/>
        </p:nvPicPr>
        <p:blipFill>
          <a:blip r:embed="rId2" cstate="print"/>
          <a:srcRect/>
          <a:stretch>
            <a:fillRect/>
          </a:stretch>
        </p:blipFill>
        <p:spPr bwMode="auto">
          <a:xfrm>
            <a:off x="0" y="0"/>
            <a:ext cx="18288000" cy="25603200"/>
          </a:xfrm>
          <a:prstGeom prst="rect">
            <a:avLst/>
          </a:prstGeom>
          <a:noFill/>
          <a:ln w="9525">
            <a:noFill/>
            <a:miter lim="800000"/>
            <a:headEnd/>
            <a:tailEnd/>
          </a:ln>
        </p:spPr>
      </p:pic>
      <p:sp>
        <p:nvSpPr>
          <p:cNvPr id="2" name="Title 1"/>
          <p:cNvSpPr>
            <a:spLocks noGrp="1"/>
          </p:cNvSpPr>
          <p:nvPr>
            <p:ph type="title"/>
          </p:nvPr>
        </p:nvSpPr>
        <p:spPr>
          <a:xfrm>
            <a:off x="914400" y="1025315"/>
            <a:ext cx="16459200" cy="42672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914400" y="5974085"/>
            <a:ext cx="16459200" cy="16896929"/>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914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E6543451-6219-48B4-84AC-5119AF7C6AE9}" type="datetime1">
              <a:rPr lang="en-US"/>
              <a:pPr/>
              <a:t>3/29/2012</a:t>
            </a:fld>
            <a:endParaRPr lang="en-US" dirty="0"/>
          </a:p>
        </p:txBody>
      </p:sp>
      <p:sp>
        <p:nvSpPr>
          <p:cNvPr id="6" name="Footer Placeholder 4"/>
          <p:cNvSpPr>
            <a:spLocks noGrp="1"/>
          </p:cNvSpPr>
          <p:nvPr>
            <p:ph type="ftr" sz="quarter" idx="11"/>
          </p:nvPr>
        </p:nvSpPr>
        <p:spPr>
          <a:xfrm>
            <a:off x="6248400" y="23729950"/>
            <a:ext cx="5791200" cy="1363663"/>
          </a:xfrm>
          <a:prstGeom prst="rect">
            <a:avLst/>
          </a:prstGeom>
        </p:spPr>
        <p:txBody>
          <a:bodyPr/>
          <a:lstStyle>
            <a:lvl1pPr defTabSz="1254008" fontAlgn="auto">
              <a:spcBef>
                <a:spcPts val="0"/>
              </a:spcBef>
              <a:spcAft>
                <a:spcPts val="0"/>
              </a:spcAft>
              <a:defRPr>
                <a:latin typeface="+mn-lt"/>
                <a:ea typeface="+mn-ea"/>
                <a:cs typeface="+mn-cs"/>
              </a:defRPr>
            </a:lvl1pPr>
          </a:lstStyle>
          <a:p>
            <a:pPr>
              <a:defRPr/>
            </a:pPr>
            <a:endParaRPr lang="en-US" dirty="0"/>
          </a:p>
        </p:txBody>
      </p:sp>
      <p:sp>
        <p:nvSpPr>
          <p:cNvPr id="7" name="Slide Number Placeholder 5"/>
          <p:cNvSpPr>
            <a:spLocks noGrp="1"/>
          </p:cNvSpPr>
          <p:nvPr>
            <p:ph type="sldNum" sz="quarter" idx="12"/>
          </p:nvPr>
        </p:nvSpPr>
        <p:spPr>
          <a:xfrm>
            <a:off x="13106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14D19D63-E7FC-44D2-A8FC-8E332DBB410D}"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2" descr="20x28EasleSign.pdf"/>
          <p:cNvPicPr>
            <a:picLocks noChangeAspect="1"/>
          </p:cNvPicPr>
          <p:nvPr userDrawn="1"/>
        </p:nvPicPr>
        <p:blipFill>
          <a:blip r:embed="rId2" cstate="print"/>
          <a:srcRect/>
          <a:stretch>
            <a:fillRect/>
          </a:stretch>
        </p:blipFill>
        <p:spPr bwMode="auto">
          <a:xfrm>
            <a:off x="0" y="0"/>
            <a:ext cx="18288000" cy="25603200"/>
          </a:xfrm>
          <a:prstGeom prst="rect">
            <a:avLst/>
          </a:prstGeom>
          <a:noFill/>
          <a:ln w="9525">
            <a:noFill/>
            <a:miter lim="800000"/>
            <a:headEnd/>
            <a:tailEnd/>
          </a:ln>
        </p:spPr>
      </p:pic>
      <p:sp>
        <p:nvSpPr>
          <p:cNvPr id="2" name="Title 1"/>
          <p:cNvSpPr>
            <a:spLocks noGrp="1"/>
          </p:cNvSpPr>
          <p:nvPr>
            <p:ph type="title"/>
          </p:nvPr>
        </p:nvSpPr>
        <p:spPr>
          <a:xfrm>
            <a:off x="1444626" y="16452429"/>
            <a:ext cx="15544800" cy="5085080"/>
          </a:xfrm>
          <a:prstGeom prst="rect">
            <a:avLst/>
          </a:prstGeom>
        </p:spPr>
        <p:txBody>
          <a:bodyPr anchor="t"/>
          <a:lstStyle>
            <a:lvl1pPr algn="l">
              <a:defRPr sz="11000" b="1" cap="all"/>
            </a:lvl1pPr>
          </a:lstStyle>
          <a:p>
            <a:r>
              <a:rPr lang="en-US" smtClean="0"/>
              <a:t>Click to edit Master title style</a:t>
            </a:r>
            <a:endParaRPr lang="en-US"/>
          </a:p>
        </p:txBody>
      </p:sp>
      <p:sp>
        <p:nvSpPr>
          <p:cNvPr id="3" name="Text Placeholder 2"/>
          <p:cNvSpPr>
            <a:spLocks noGrp="1"/>
          </p:cNvSpPr>
          <p:nvPr>
            <p:ph type="body" idx="1"/>
          </p:nvPr>
        </p:nvSpPr>
        <p:spPr>
          <a:xfrm>
            <a:off x="1444626" y="10851732"/>
            <a:ext cx="15544800" cy="5600699"/>
          </a:xfrm>
          <a:prstGeom prst="rect">
            <a:avLst/>
          </a:prstGeom>
        </p:spPr>
        <p:txBody>
          <a:bodyPr anchor="b"/>
          <a:lstStyle>
            <a:lvl1pPr marL="0" indent="0">
              <a:buNone/>
              <a:defRPr sz="5500">
                <a:solidFill>
                  <a:schemeClr val="tx1">
                    <a:tint val="75000"/>
                  </a:schemeClr>
                </a:solidFill>
              </a:defRPr>
            </a:lvl1pPr>
            <a:lvl2pPr marL="1254008" indent="0">
              <a:buNone/>
              <a:defRPr sz="4900">
                <a:solidFill>
                  <a:schemeClr val="tx1">
                    <a:tint val="75000"/>
                  </a:schemeClr>
                </a:solidFill>
              </a:defRPr>
            </a:lvl2pPr>
            <a:lvl3pPr marL="2508016" indent="0">
              <a:buNone/>
              <a:defRPr sz="4400">
                <a:solidFill>
                  <a:schemeClr val="tx1">
                    <a:tint val="75000"/>
                  </a:schemeClr>
                </a:solidFill>
              </a:defRPr>
            </a:lvl3pPr>
            <a:lvl4pPr marL="3762024" indent="0">
              <a:buNone/>
              <a:defRPr sz="3800">
                <a:solidFill>
                  <a:schemeClr val="tx1">
                    <a:tint val="75000"/>
                  </a:schemeClr>
                </a:solidFill>
              </a:defRPr>
            </a:lvl4pPr>
            <a:lvl5pPr marL="5016033" indent="0">
              <a:buNone/>
              <a:defRPr sz="3800">
                <a:solidFill>
                  <a:schemeClr val="tx1">
                    <a:tint val="75000"/>
                  </a:schemeClr>
                </a:solidFill>
              </a:defRPr>
            </a:lvl5pPr>
            <a:lvl6pPr marL="6270041" indent="0">
              <a:buNone/>
              <a:defRPr sz="3800">
                <a:solidFill>
                  <a:schemeClr val="tx1">
                    <a:tint val="75000"/>
                  </a:schemeClr>
                </a:solidFill>
              </a:defRPr>
            </a:lvl6pPr>
            <a:lvl7pPr marL="7524049" indent="0">
              <a:buNone/>
              <a:defRPr sz="3800">
                <a:solidFill>
                  <a:schemeClr val="tx1">
                    <a:tint val="75000"/>
                  </a:schemeClr>
                </a:solidFill>
              </a:defRPr>
            </a:lvl7pPr>
            <a:lvl8pPr marL="8778057" indent="0">
              <a:buNone/>
              <a:defRPr sz="3800">
                <a:solidFill>
                  <a:schemeClr val="tx1">
                    <a:tint val="75000"/>
                  </a:schemeClr>
                </a:solidFill>
              </a:defRPr>
            </a:lvl8pPr>
            <a:lvl9pPr marL="10032065" indent="0">
              <a:buNone/>
              <a:defRPr sz="38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a:xfrm>
            <a:off x="914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FD5832F-CF4D-462D-A89D-A50161816623}" type="datetime1">
              <a:rPr lang="en-US"/>
              <a:pPr/>
              <a:t>3/29/2012</a:t>
            </a:fld>
            <a:endParaRPr lang="en-US" dirty="0"/>
          </a:p>
        </p:txBody>
      </p:sp>
      <p:sp>
        <p:nvSpPr>
          <p:cNvPr id="6" name="Footer Placeholder 4"/>
          <p:cNvSpPr>
            <a:spLocks noGrp="1"/>
          </p:cNvSpPr>
          <p:nvPr>
            <p:ph type="ftr" sz="quarter" idx="11"/>
          </p:nvPr>
        </p:nvSpPr>
        <p:spPr>
          <a:xfrm>
            <a:off x="6248400" y="23729950"/>
            <a:ext cx="5791200" cy="1363663"/>
          </a:xfrm>
          <a:prstGeom prst="rect">
            <a:avLst/>
          </a:prstGeom>
        </p:spPr>
        <p:txBody>
          <a:bodyPr/>
          <a:lstStyle>
            <a:lvl1pPr defTabSz="1254008" fontAlgn="auto">
              <a:spcBef>
                <a:spcPts val="0"/>
              </a:spcBef>
              <a:spcAft>
                <a:spcPts val="0"/>
              </a:spcAft>
              <a:defRPr>
                <a:latin typeface="+mn-lt"/>
                <a:ea typeface="+mn-ea"/>
                <a:cs typeface="+mn-cs"/>
              </a:defRPr>
            </a:lvl1pPr>
          </a:lstStyle>
          <a:p>
            <a:pPr>
              <a:defRPr/>
            </a:pPr>
            <a:endParaRPr lang="en-US" dirty="0"/>
          </a:p>
        </p:txBody>
      </p:sp>
      <p:sp>
        <p:nvSpPr>
          <p:cNvPr id="7" name="Slide Number Placeholder 5"/>
          <p:cNvSpPr>
            <a:spLocks noGrp="1"/>
          </p:cNvSpPr>
          <p:nvPr>
            <p:ph type="sldNum" sz="quarter" idx="12"/>
          </p:nvPr>
        </p:nvSpPr>
        <p:spPr>
          <a:xfrm>
            <a:off x="13106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33195497-C98D-483E-BDDE-CE6444F3615E}"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pic>
        <p:nvPicPr>
          <p:cNvPr id="5" name="Picture 2" descr="20x28EasleSign.pdf"/>
          <p:cNvPicPr>
            <a:picLocks noChangeAspect="1"/>
          </p:cNvPicPr>
          <p:nvPr userDrawn="1"/>
        </p:nvPicPr>
        <p:blipFill>
          <a:blip r:embed="rId2" cstate="print"/>
          <a:srcRect/>
          <a:stretch>
            <a:fillRect/>
          </a:stretch>
        </p:blipFill>
        <p:spPr bwMode="auto">
          <a:xfrm>
            <a:off x="0" y="0"/>
            <a:ext cx="18288000" cy="25603200"/>
          </a:xfrm>
          <a:prstGeom prst="rect">
            <a:avLst/>
          </a:prstGeom>
          <a:noFill/>
          <a:ln w="9525">
            <a:noFill/>
            <a:miter lim="800000"/>
            <a:headEnd/>
            <a:tailEnd/>
          </a:ln>
        </p:spPr>
      </p:pic>
      <p:sp>
        <p:nvSpPr>
          <p:cNvPr id="2" name="Title 1"/>
          <p:cNvSpPr>
            <a:spLocks noGrp="1"/>
          </p:cNvSpPr>
          <p:nvPr>
            <p:ph type="title"/>
          </p:nvPr>
        </p:nvSpPr>
        <p:spPr>
          <a:xfrm>
            <a:off x="914400" y="1025315"/>
            <a:ext cx="16459200" cy="42672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1828800" y="22302049"/>
            <a:ext cx="16306800" cy="63083440"/>
          </a:xfrm>
          <a:prstGeom prst="rect">
            <a:avLst/>
          </a:prstGeom>
        </p:spPr>
        <p:txBody>
          <a:bodyPr/>
          <a:lstStyle>
            <a:lvl1pPr>
              <a:defRPr sz="7700"/>
            </a:lvl1pPr>
            <a:lvl2pPr>
              <a:defRPr sz="6600"/>
            </a:lvl2pPr>
            <a:lvl3pPr>
              <a:defRPr sz="5500"/>
            </a:lvl3pPr>
            <a:lvl4pPr>
              <a:defRPr sz="4900"/>
            </a:lvl4pPr>
            <a:lvl5pPr>
              <a:defRPr sz="4900"/>
            </a:lvl5pPr>
            <a:lvl6pPr>
              <a:defRPr sz="4900"/>
            </a:lvl6pPr>
            <a:lvl7pPr>
              <a:defRPr sz="4900"/>
            </a:lvl7pPr>
            <a:lvl8pPr>
              <a:defRPr sz="4900"/>
            </a:lvl8pPr>
            <a:lvl9pPr>
              <a:defRPr sz="4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8440400" y="22302049"/>
            <a:ext cx="16306800" cy="63083440"/>
          </a:xfrm>
          <a:prstGeom prst="rect">
            <a:avLst/>
          </a:prstGeom>
        </p:spPr>
        <p:txBody>
          <a:bodyPr/>
          <a:lstStyle>
            <a:lvl1pPr>
              <a:defRPr sz="7700"/>
            </a:lvl1pPr>
            <a:lvl2pPr>
              <a:defRPr sz="6600"/>
            </a:lvl2pPr>
            <a:lvl3pPr>
              <a:defRPr sz="5500"/>
            </a:lvl3pPr>
            <a:lvl4pPr>
              <a:defRPr sz="4900"/>
            </a:lvl4pPr>
            <a:lvl5pPr>
              <a:defRPr sz="4900"/>
            </a:lvl5pPr>
            <a:lvl6pPr>
              <a:defRPr sz="4900"/>
            </a:lvl6pPr>
            <a:lvl7pPr>
              <a:defRPr sz="4900"/>
            </a:lvl7pPr>
            <a:lvl8pPr>
              <a:defRPr sz="4900"/>
            </a:lvl8pPr>
            <a:lvl9pPr>
              <a:defRPr sz="4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914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2B753BE6-55F1-44F1-A936-8F01B085E6F7}" type="datetime1">
              <a:rPr lang="en-US"/>
              <a:pPr/>
              <a:t>3/29/2012</a:t>
            </a:fld>
            <a:endParaRPr lang="en-US" dirty="0"/>
          </a:p>
        </p:txBody>
      </p:sp>
      <p:sp>
        <p:nvSpPr>
          <p:cNvPr id="7" name="Footer Placeholder 5"/>
          <p:cNvSpPr>
            <a:spLocks noGrp="1"/>
          </p:cNvSpPr>
          <p:nvPr>
            <p:ph type="ftr" sz="quarter" idx="11"/>
          </p:nvPr>
        </p:nvSpPr>
        <p:spPr>
          <a:xfrm>
            <a:off x="6248400" y="23729950"/>
            <a:ext cx="5791200" cy="1363663"/>
          </a:xfrm>
          <a:prstGeom prst="rect">
            <a:avLst/>
          </a:prstGeom>
        </p:spPr>
        <p:txBody>
          <a:bodyPr/>
          <a:lstStyle>
            <a:lvl1pPr defTabSz="1254008" fontAlgn="auto">
              <a:spcBef>
                <a:spcPts val="0"/>
              </a:spcBef>
              <a:spcAft>
                <a:spcPts val="0"/>
              </a:spcAft>
              <a:defRPr>
                <a:latin typeface="+mn-lt"/>
                <a:ea typeface="+mn-ea"/>
                <a:cs typeface="+mn-cs"/>
              </a:defRPr>
            </a:lvl1pPr>
          </a:lstStyle>
          <a:p>
            <a:pPr>
              <a:defRPr/>
            </a:pPr>
            <a:endParaRPr lang="en-US" dirty="0"/>
          </a:p>
        </p:txBody>
      </p:sp>
      <p:sp>
        <p:nvSpPr>
          <p:cNvPr id="8" name="Slide Number Placeholder 6"/>
          <p:cNvSpPr>
            <a:spLocks noGrp="1"/>
          </p:cNvSpPr>
          <p:nvPr>
            <p:ph type="sldNum" sz="quarter" idx="12"/>
          </p:nvPr>
        </p:nvSpPr>
        <p:spPr>
          <a:xfrm>
            <a:off x="13106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CE9F4CF9-8342-427D-8ADB-481261464964}"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pic>
        <p:nvPicPr>
          <p:cNvPr id="7" name="Picture 2" descr="20x28EasleSign.pdf"/>
          <p:cNvPicPr>
            <a:picLocks noChangeAspect="1"/>
          </p:cNvPicPr>
          <p:nvPr userDrawn="1"/>
        </p:nvPicPr>
        <p:blipFill>
          <a:blip r:embed="rId2" cstate="print"/>
          <a:srcRect/>
          <a:stretch>
            <a:fillRect/>
          </a:stretch>
        </p:blipFill>
        <p:spPr bwMode="auto">
          <a:xfrm>
            <a:off x="0" y="0"/>
            <a:ext cx="18288000" cy="25603200"/>
          </a:xfrm>
          <a:prstGeom prst="rect">
            <a:avLst/>
          </a:prstGeom>
          <a:noFill/>
          <a:ln w="9525">
            <a:noFill/>
            <a:miter lim="800000"/>
            <a:headEnd/>
            <a:tailEnd/>
          </a:ln>
        </p:spPr>
      </p:pic>
      <p:sp>
        <p:nvSpPr>
          <p:cNvPr id="2" name="Title 1"/>
          <p:cNvSpPr>
            <a:spLocks noGrp="1"/>
          </p:cNvSpPr>
          <p:nvPr>
            <p:ph type="title"/>
          </p:nvPr>
        </p:nvSpPr>
        <p:spPr>
          <a:xfrm>
            <a:off x="914400" y="1025315"/>
            <a:ext cx="16459200" cy="42672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5731090"/>
            <a:ext cx="8080376" cy="2388445"/>
          </a:xfrm>
          <a:prstGeom prst="rect">
            <a:avLst/>
          </a:prstGeom>
        </p:spPr>
        <p:txBody>
          <a:bodyPr anchor="b"/>
          <a:lstStyle>
            <a:lvl1pPr marL="0" indent="0">
              <a:buNone/>
              <a:defRPr sz="6600" b="1"/>
            </a:lvl1pPr>
            <a:lvl2pPr marL="1254008" indent="0">
              <a:buNone/>
              <a:defRPr sz="5500" b="1"/>
            </a:lvl2pPr>
            <a:lvl3pPr marL="2508016" indent="0">
              <a:buNone/>
              <a:defRPr sz="4900" b="1"/>
            </a:lvl3pPr>
            <a:lvl4pPr marL="3762024" indent="0">
              <a:buNone/>
              <a:defRPr sz="4400" b="1"/>
            </a:lvl4pPr>
            <a:lvl5pPr marL="5016033" indent="0">
              <a:buNone/>
              <a:defRPr sz="4400" b="1"/>
            </a:lvl5pPr>
            <a:lvl6pPr marL="6270041" indent="0">
              <a:buNone/>
              <a:defRPr sz="4400" b="1"/>
            </a:lvl6pPr>
            <a:lvl7pPr marL="7524049" indent="0">
              <a:buNone/>
              <a:defRPr sz="4400" b="1"/>
            </a:lvl7pPr>
            <a:lvl8pPr marL="8778057" indent="0">
              <a:buNone/>
              <a:defRPr sz="4400" b="1"/>
            </a:lvl8pPr>
            <a:lvl9pPr marL="10032065" indent="0">
              <a:buNone/>
              <a:defRPr sz="4400" b="1"/>
            </a:lvl9pPr>
          </a:lstStyle>
          <a:p>
            <a:pPr lvl="0"/>
            <a:r>
              <a:rPr lang="en-US" smtClean="0"/>
              <a:t>Click to edit Master text styles</a:t>
            </a:r>
          </a:p>
        </p:txBody>
      </p:sp>
      <p:sp>
        <p:nvSpPr>
          <p:cNvPr id="4" name="Content Placeholder 3"/>
          <p:cNvSpPr>
            <a:spLocks noGrp="1"/>
          </p:cNvSpPr>
          <p:nvPr>
            <p:ph sz="half" idx="2"/>
          </p:nvPr>
        </p:nvSpPr>
        <p:spPr>
          <a:xfrm>
            <a:off x="914400" y="8119535"/>
            <a:ext cx="8080376" cy="14751475"/>
          </a:xfrm>
          <a:prstGeom prst="rect">
            <a:avLst/>
          </a:prstGeom>
        </p:spPr>
        <p:txBody>
          <a:bodyPr/>
          <a:lstStyle>
            <a:lvl1pPr>
              <a:defRPr sz="6600"/>
            </a:lvl1pPr>
            <a:lvl2pPr>
              <a:defRPr sz="5500"/>
            </a:lvl2pPr>
            <a:lvl3pPr>
              <a:defRPr sz="4900"/>
            </a:lvl3pPr>
            <a:lvl4pPr>
              <a:defRPr sz="4400"/>
            </a:lvl4pPr>
            <a:lvl5pPr>
              <a:defRPr sz="4400"/>
            </a:lvl5pPr>
            <a:lvl6pPr>
              <a:defRPr sz="4400"/>
            </a:lvl6pPr>
            <a:lvl7pPr>
              <a:defRPr sz="4400"/>
            </a:lvl7pPr>
            <a:lvl8pPr>
              <a:defRPr sz="4400"/>
            </a:lvl8pPr>
            <a:lvl9pPr>
              <a:defRPr sz="4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9290051" y="5731090"/>
            <a:ext cx="8083550" cy="2388445"/>
          </a:xfrm>
          <a:prstGeom prst="rect">
            <a:avLst/>
          </a:prstGeom>
        </p:spPr>
        <p:txBody>
          <a:bodyPr anchor="b"/>
          <a:lstStyle>
            <a:lvl1pPr marL="0" indent="0">
              <a:buNone/>
              <a:defRPr sz="6600" b="1"/>
            </a:lvl1pPr>
            <a:lvl2pPr marL="1254008" indent="0">
              <a:buNone/>
              <a:defRPr sz="5500" b="1"/>
            </a:lvl2pPr>
            <a:lvl3pPr marL="2508016" indent="0">
              <a:buNone/>
              <a:defRPr sz="4900" b="1"/>
            </a:lvl3pPr>
            <a:lvl4pPr marL="3762024" indent="0">
              <a:buNone/>
              <a:defRPr sz="4400" b="1"/>
            </a:lvl4pPr>
            <a:lvl5pPr marL="5016033" indent="0">
              <a:buNone/>
              <a:defRPr sz="4400" b="1"/>
            </a:lvl5pPr>
            <a:lvl6pPr marL="6270041" indent="0">
              <a:buNone/>
              <a:defRPr sz="4400" b="1"/>
            </a:lvl6pPr>
            <a:lvl7pPr marL="7524049" indent="0">
              <a:buNone/>
              <a:defRPr sz="4400" b="1"/>
            </a:lvl7pPr>
            <a:lvl8pPr marL="8778057" indent="0">
              <a:buNone/>
              <a:defRPr sz="4400" b="1"/>
            </a:lvl8pPr>
            <a:lvl9pPr marL="10032065" indent="0">
              <a:buNone/>
              <a:defRPr sz="4400" b="1"/>
            </a:lvl9pPr>
          </a:lstStyle>
          <a:p>
            <a:pPr lvl="0"/>
            <a:r>
              <a:rPr lang="en-US" smtClean="0"/>
              <a:t>Click to edit Master text styles</a:t>
            </a:r>
          </a:p>
        </p:txBody>
      </p:sp>
      <p:sp>
        <p:nvSpPr>
          <p:cNvPr id="6" name="Content Placeholder 5"/>
          <p:cNvSpPr>
            <a:spLocks noGrp="1"/>
          </p:cNvSpPr>
          <p:nvPr>
            <p:ph sz="quarter" idx="4"/>
          </p:nvPr>
        </p:nvSpPr>
        <p:spPr>
          <a:xfrm>
            <a:off x="9290051" y="8119535"/>
            <a:ext cx="8083550" cy="14751475"/>
          </a:xfrm>
          <a:prstGeom prst="rect">
            <a:avLst/>
          </a:prstGeom>
        </p:spPr>
        <p:txBody>
          <a:bodyPr/>
          <a:lstStyle>
            <a:lvl1pPr>
              <a:defRPr sz="6600"/>
            </a:lvl1pPr>
            <a:lvl2pPr>
              <a:defRPr sz="5500"/>
            </a:lvl2pPr>
            <a:lvl3pPr>
              <a:defRPr sz="4900"/>
            </a:lvl3pPr>
            <a:lvl4pPr>
              <a:defRPr sz="4400"/>
            </a:lvl4pPr>
            <a:lvl5pPr>
              <a:defRPr sz="4400"/>
            </a:lvl5pPr>
            <a:lvl6pPr>
              <a:defRPr sz="4400"/>
            </a:lvl6pPr>
            <a:lvl7pPr>
              <a:defRPr sz="4400"/>
            </a:lvl7pPr>
            <a:lvl8pPr>
              <a:defRPr sz="4400"/>
            </a:lvl8pPr>
            <a:lvl9pPr>
              <a:defRPr sz="4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a:xfrm>
            <a:off x="914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D818344D-EB96-47A5-906E-1E164A6612EB}" type="datetime1">
              <a:rPr lang="en-US"/>
              <a:pPr/>
              <a:t>3/29/2012</a:t>
            </a:fld>
            <a:endParaRPr lang="en-US" dirty="0"/>
          </a:p>
        </p:txBody>
      </p:sp>
      <p:sp>
        <p:nvSpPr>
          <p:cNvPr id="9" name="Footer Placeholder 7"/>
          <p:cNvSpPr>
            <a:spLocks noGrp="1"/>
          </p:cNvSpPr>
          <p:nvPr>
            <p:ph type="ftr" sz="quarter" idx="11"/>
          </p:nvPr>
        </p:nvSpPr>
        <p:spPr>
          <a:xfrm>
            <a:off x="6248400" y="23729950"/>
            <a:ext cx="5791200" cy="1363663"/>
          </a:xfrm>
          <a:prstGeom prst="rect">
            <a:avLst/>
          </a:prstGeom>
        </p:spPr>
        <p:txBody>
          <a:bodyPr/>
          <a:lstStyle>
            <a:lvl1pPr defTabSz="1254008" fontAlgn="auto">
              <a:spcBef>
                <a:spcPts val="0"/>
              </a:spcBef>
              <a:spcAft>
                <a:spcPts val="0"/>
              </a:spcAft>
              <a:defRPr>
                <a:latin typeface="+mn-lt"/>
                <a:ea typeface="+mn-ea"/>
                <a:cs typeface="+mn-cs"/>
              </a:defRPr>
            </a:lvl1pPr>
          </a:lstStyle>
          <a:p>
            <a:pPr>
              <a:defRPr/>
            </a:pPr>
            <a:endParaRPr lang="en-US" dirty="0"/>
          </a:p>
        </p:txBody>
      </p:sp>
      <p:sp>
        <p:nvSpPr>
          <p:cNvPr id="10" name="Slide Number Placeholder 8"/>
          <p:cNvSpPr>
            <a:spLocks noGrp="1"/>
          </p:cNvSpPr>
          <p:nvPr>
            <p:ph type="sldNum" sz="quarter" idx="12"/>
          </p:nvPr>
        </p:nvSpPr>
        <p:spPr>
          <a:xfrm>
            <a:off x="13106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F6C4E07-1844-4DA2-AD67-721AC92A2A37}"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pic>
        <p:nvPicPr>
          <p:cNvPr id="3" name="Picture 2" descr="20x28EasleSign.pdf"/>
          <p:cNvPicPr>
            <a:picLocks noChangeAspect="1"/>
          </p:cNvPicPr>
          <p:nvPr userDrawn="1"/>
        </p:nvPicPr>
        <p:blipFill>
          <a:blip r:embed="rId2" cstate="print"/>
          <a:srcRect/>
          <a:stretch>
            <a:fillRect/>
          </a:stretch>
        </p:blipFill>
        <p:spPr bwMode="auto">
          <a:xfrm>
            <a:off x="0" y="0"/>
            <a:ext cx="18288000" cy="25603200"/>
          </a:xfrm>
          <a:prstGeom prst="rect">
            <a:avLst/>
          </a:prstGeom>
          <a:noFill/>
          <a:ln w="9525">
            <a:noFill/>
            <a:miter lim="800000"/>
            <a:headEnd/>
            <a:tailEnd/>
          </a:ln>
        </p:spPr>
      </p:pic>
      <p:sp>
        <p:nvSpPr>
          <p:cNvPr id="2" name="Title 1"/>
          <p:cNvSpPr>
            <a:spLocks noGrp="1"/>
          </p:cNvSpPr>
          <p:nvPr>
            <p:ph type="title"/>
          </p:nvPr>
        </p:nvSpPr>
        <p:spPr>
          <a:xfrm>
            <a:off x="914400" y="1025315"/>
            <a:ext cx="16459200" cy="4267200"/>
          </a:xfrm>
          <a:prstGeom prst="rect">
            <a:avLst/>
          </a:prstGeom>
        </p:spPr>
        <p:txBody>
          <a:bodyPr/>
          <a:lstStyle/>
          <a:p>
            <a:r>
              <a:rPr lang="en-US" smtClean="0"/>
              <a:t>Click to edit Master title style</a:t>
            </a:r>
            <a:endParaRPr lang="en-US"/>
          </a:p>
        </p:txBody>
      </p:sp>
      <p:sp>
        <p:nvSpPr>
          <p:cNvPr id="4" name="Date Placeholder 2"/>
          <p:cNvSpPr>
            <a:spLocks noGrp="1"/>
          </p:cNvSpPr>
          <p:nvPr>
            <p:ph type="dt" sz="half" idx="10"/>
          </p:nvPr>
        </p:nvSpPr>
        <p:spPr>
          <a:xfrm>
            <a:off x="914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AFFA4942-0C80-47B3-A9CC-E2F4F2E6D75C}" type="datetime1">
              <a:rPr lang="en-US"/>
              <a:pPr/>
              <a:t>3/29/2012</a:t>
            </a:fld>
            <a:endParaRPr lang="en-US" dirty="0"/>
          </a:p>
        </p:txBody>
      </p:sp>
      <p:sp>
        <p:nvSpPr>
          <p:cNvPr id="5" name="Footer Placeholder 3"/>
          <p:cNvSpPr>
            <a:spLocks noGrp="1"/>
          </p:cNvSpPr>
          <p:nvPr>
            <p:ph type="ftr" sz="quarter" idx="11"/>
          </p:nvPr>
        </p:nvSpPr>
        <p:spPr>
          <a:xfrm>
            <a:off x="6248400" y="23729950"/>
            <a:ext cx="5791200" cy="1363663"/>
          </a:xfrm>
          <a:prstGeom prst="rect">
            <a:avLst/>
          </a:prstGeom>
        </p:spPr>
        <p:txBody>
          <a:bodyPr/>
          <a:lstStyle>
            <a:lvl1pPr defTabSz="1254008" fontAlgn="auto">
              <a:spcBef>
                <a:spcPts val="0"/>
              </a:spcBef>
              <a:spcAft>
                <a:spcPts val="0"/>
              </a:spcAft>
              <a:defRPr>
                <a:latin typeface="+mn-lt"/>
                <a:ea typeface="+mn-ea"/>
                <a:cs typeface="+mn-cs"/>
              </a:defRPr>
            </a:lvl1pPr>
          </a:lstStyle>
          <a:p>
            <a:pPr>
              <a:defRPr/>
            </a:pPr>
            <a:endParaRPr lang="en-US" dirty="0"/>
          </a:p>
        </p:txBody>
      </p:sp>
      <p:sp>
        <p:nvSpPr>
          <p:cNvPr id="6" name="Slide Number Placeholder 4"/>
          <p:cNvSpPr>
            <a:spLocks noGrp="1"/>
          </p:cNvSpPr>
          <p:nvPr>
            <p:ph type="sldNum" sz="quarter" idx="12"/>
          </p:nvPr>
        </p:nvSpPr>
        <p:spPr>
          <a:xfrm>
            <a:off x="13106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EB23CD6-5170-47A4-A054-4E8BAA3D4E3B}"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2" name="Picture 2" descr="20x28EasleSign.pdf"/>
          <p:cNvPicPr>
            <a:picLocks noChangeAspect="1"/>
          </p:cNvPicPr>
          <p:nvPr userDrawn="1"/>
        </p:nvPicPr>
        <p:blipFill>
          <a:blip r:embed="rId2" cstate="print"/>
          <a:srcRect/>
          <a:stretch>
            <a:fillRect/>
          </a:stretch>
        </p:blipFill>
        <p:spPr bwMode="auto">
          <a:xfrm>
            <a:off x="0" y="0"/>
            <a:ext cx="18288000" cy="25603200"/>
          </a:xfrm>
          <a:prstGeom prst="rect">
            <a:avLst/>
          </a:prstGeom>
          <a:noFill/>
          <a:ln w="9525">
            <a:noFill/>
            <a:miter lim="800000"/>
            <a:headEnd/>
            <a:tailEnd/>
          </a:ln>
        </p:spPr>
      </p:pic>
      <p:sp>
        <p:nvSpPr>
          <p:cNvPr id="3" name="Date Placeholder 1"/>
          <p:cNvSpPr>
            <a:spLocks noGrp="1"/>
          </p:cNvSpPr>
          <p:nvPr>
            <p:ph type="dt" sz="half" idx="10"/>
          </p:nvPr>
        </p:nvSpPr>
        <p:spPr>
          <a:xfrm>
            <a:off x="914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9074EE6-31A9-45DB-B972-FACCC8C0E67B}" type="datetime1">
              <a:rPr lang="en-US"/>
              <a:pPr/>
              <a:t>3/29/2012</a:t>
            </a:fld>
            <a:endParaRPr lang="en-US" dirty="0"/>
          </a:p>
        </p:txBody>
      </p:sp>
      <p:sp>
        <p:nvSpPr>
          <p:cNvPr id="4" name="Footer Placeholder 2"/>
          <p:cNvSpPr>
            <a:spLocks noGrp="1"/>
          </p:cNvSpPr>
          <p:nvPr>
            <p:ph type="ftr" sz="quarter" idx="11"/>
          </p:nvPr>
        </p:nvSpPr>
        <p:spPr>
          <a:xfrm>
            <a:off x="6248400" y="23729950"/>
            <a:ext cx="5791200" cy="1363663"/>
          </a:xfrm>
          <a:prstGeom prst="rect">
            <a:avLst/>
          </a:prstGeom>
        </p:spPr>
        <p:txBody>
          <a:bodyPr/>
          <a:lstStyle>
            <a:lvl1pPr defTabSz="1254008" fontAlgn="auto">
              <a:spcBef>
                <a:spcPts val="0"/>
              </a:spcBef>
              <a:spcAft>
                <a:spcPts val="0"/>
              </a:spcAft>
              <a:defRPr>
                <a:latin typeface="+mn-lt"/>
                <a:ea typeface="+mn-ea"/>
                <a:cs typeface="+mn-cs"/>
              </a:defRPr>
            </a:lvl1pPr>
          </a:lstStyle>
          <a:p>
            <a:pPr>
              <a:defRPr/>
            </a:pPr>
            <a:endParaRPr lang="en-US" dirty="0"/>
          </a:p>
        </p:txBody>
      </p:sp>
      <p:sp>
        <p:nvSpPr>
          <p:cNvPr id="5" name="Slide Number Placeholder 3"/>
          <p:cNvSpPr>
            <a:spLocks noGrp="1"/>
          </p:cNvSpPr>
          <p:nvPr>
            <p:ph type="sldNum" sz="quarter" idx="12"/>
          </p:nvPr>
        </p:nvSpPr>
        <p:spPr>
          <a:xfrm>
            <a:off x="13106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7D028539-A39A-4A34-A707-26B2E42FF377}"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5" name="Picture 2" descr="20x28EasleSign.pdf"/>
          <p:cNvPicPr>
            <a:picLocks noChangeAspect="1"/>
          </p:cNvPicPr>
          <p:nvPr userDrawn="1"/>
        </p:nvPicPr>
        <p:blipFill>
          <a:blip r:embed="rId2" cstate="print"/>
          <a:srcRect/>
          <a:stretch>
            <a:fillRect/>
          </a:stretch>
        </p:blipFill>
        <p:spPr bwMode="auto">
          <a:xfrm>
            <a:off x="0" y="0"/>
            <a:ext cx="18288000" cy="25603200"/>
          </a:xfrm>
          <a:prstGeom prst="rect">
            <a:avLst/>
          </a:prstGeom>
          <a:noFill/>
          <a:ln w="9525">
            <a:noFill/>
            <a:miter lim="800000"/>
            <a:headEnd/>
            <a:tailEnd/>
          </a:ln>
        </p:spPr>
      </p:pic>
      <p:sp>
        <p:nvSpPr>
          <p:cNvPr id="2" name="Title 1"/>
          <p:cNvSpPr>
            <a:spLocks noGrp="1"/>
          </p:cNvSpPr>
          <p:nvPr>
            <p:ph type="title"/>
          </p:nvPr>
        </p:nvSpPr>
        <p:spPr>
          <a:xfrm>
            <a:off x="914401" y="1019388"/>
            <a:ext cx="6016626" cy="4338320"/>
          </a:xfrm>
          <a:prstGeom prst="rect">
            <a:avLst/>
          </a:prstGeom>
        </p:spPr>
        <p:txBody>
          <a:bodyPr anchor="b"/>
          <a:lstStyle>
            <a:lvl1pPr algn="l">
              <a:defRPr sz="5500" b="1"/>
            </a:lvl1pPr>
          </a:lstStyle>
          <a:p>
            <a:r>
              <a:rPr lang="en-US" smtClean="0"/>
              <a:t>Click to edit Master title style</a:t>
            </a:r>
            <a:endParaRPr lang="en-US"/>
          </a:p>
        </p:txBody>
      </p:sp>
      <p:sp>
        <p:nvSpPr>
          <p:cNvPr id="3" name="Content Placeholder 2"/>
          <p:cNvSpPr>
            <a:spLocks noGrp="1"/>
          </p:cNvSpPr>
          <p:nvPr>
            <p:ph idx="1"/>
          </p:nvPr>
        </p:nvSpPr>
        <p:spPr>
          <a:xfrm>
            <a:off x="7150100" y="1019391"/>
            <a:ext cx="10223500" cy="21851621"/>
          </a:xfrm>
          <a:prstGeom prst="rect">
            <a:avLst/>
          </a:prstGeom>
        </p:spPr>
        <p:txBody>
          <a:bodyPr/>
          <a:lstStyle>
            <a:lvl1pPr>
              <a:defRPr sz="8800"/>
            </a:lvl1pPr>
            <a:lvl2pPr>
              <a:defRPr sz="7700"/>
            </a:lvl2pPr>
            <a:lvl3pPr>
              <a:defRPr sz="6600"/>
            </a:lvl3pPr>
            <a:lvl4pPr>
              <a:defRPr sz="5500"/>
            </a:lvl4pPr>
            <a:lvl5pPr>
              <a:defRPr sz="5500"/>
            </a:lvl5pPr>
            <a:lvl6pPr>
              <a:defRPr sz="5500"/>
            </a:lvl6pPr>
            <a:lvl7pPr>
              <a:defRPr sz="5500"/>
            </a:lvl7pPr>
            <a:lvl8pPr>
              <a:defRPr sz="5500"/>
            </a:lvl8pPr>
            <a:lvl9pPr>
              <a:defRPr sz="5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914401" y="5357711"/>
            <a:ext cx="6016626" cy="17513301"/>
          </a:xfrm>
          <a:prstGeom prst="rect">
            <a:avLst/>
          </a:prstGeom>
        </p:spPr>
        <p:txBody>
          <a:bodyPr/>
          <a:lstStyle>
            <a:lvl1pPr marL="0" indent="0">
              <a:buNone/>
              <a:defRPr sz="3800"/>
            </a:lvl1pPr>
            <a:lvl2pPr marL="1254008" indent="0">
              <a:buNone/>
              <a:defRPr sz="3300"/>
            </a:lvl2pPr>
            <a:lvl3pPr marL="2508016" indent="0">
              <a:buNone/>
              <a:defRPr sz="2700"/>
            </a:lvl3pPr>
            <a:lvl4pPr marL="3762024" indent="0">
              <a:buNone/>
              <a:defRPr sz="2500"/>
            </a:lvl4pPr>
            <a:lvl5pPr marL="5016033" indent="0">
              <a:buNone/>
              <a:defRPr sz="2500"/>
            </a:lvl5pPr>
            <a:lvl6pPr marL="6270041" indent="0">
              <a:buNone/>
              <a:defRPr sz="2500"/>
            </a:lvl6pPr>
            <a:lvl7pPr marL="7524049" indent="0">
              <a:buNone/>
              <a:defRPr sz="2500"/>
            </a:lvl7pPr>
            <a:lvl8pPr marL="8778057" indent="0">
              <a:buNone/>
              <a:defRPr sz="2500"/>
            </a:lvl8pPr>
            <a:lvl9pPr marL="10032065" indent="0">
              <a:buNone/>
              <a:defRPr sz="2500"/>
            </a:lvl9pPr>
          </a:lstStyle>
          <a:p>
            <a:pPr lvl="0"/>
            <a:r>
              <a:rPr lang="en-US" smtClean="0"/>
              <a:t>Click to edit Master text styles</a:t>
            </a:r>
          </a:p>
        </p:txBody>
      </p:sp>
      <p:sp>
        <p:nvSpPr>
          <p:cNvPr id="6" name="Date Placeholder 4"/>
          <p:cNvSpPr>
            <a:spLocks noGrp="1"/>
          </p:cNvSpPr>
          <p:nvPr>
            <p:ph type="dt" sz="half" idx="10"/>
          </p:nvPr>
        </p:nvSpPr>
        <p:spPr>
          <a:xfrm>
            <a:off x="914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BA251DF8-6F1F-4E01-9F0B-11F8F0F74217}" type="datetime1">
              <a:rPr lang="en-US"/>
              <a:pPr/>
              <a:t>3/29/2012</a:t>
            </a:fld>
            <a:endParaRPr lang="en-US" dirty="0"/>
          </a:p>
        </p:txBody>
      </p:sp>
      <p:sp>
        <p:nvSpPr>
          <p:cNvPr id="7" name="Footer Placeholder 5"/>
          <p:cNvSpPr>
            <a:spLocks noGrp="1"/>
          </p:cNvSpPr>
          <p:nvPr>
            <p:ph type="ftr" sz="quarter" idx="11"/>
          </p:nvPr>
        </p:nvSpPr>
        <p:spPr>
          <a:xfrm>
            <a:off x="6248400" y="23729950"/>
            <a:ext cx="5791200" cy="1363663"/>
          </a:xfrm>
          <a:prstGeom prst="rect">
            <a:avLst/>
          </a:prstGeom>
        </p:spPr>
        <p:txBody>
          <a:bodyPr/>
          <a:lstStyle>
            <a:lvl1pPr defTabSz="1254008" fontAlgn="auto">
              <a:spcBef>
                <a:spcPts val="0"/>
              </a:spcBef>
              <a:spcAft>
                <a:spcPts val="0"/>
              </a:spcAft>
              <a:defRPr>
                <a:latin typeface="+mn-lt"/>
                <a:ea typeface="+mn-ea"/>
                <a:cs typeface="+mn-cs"/>
              </a:defRPr>
            </a:lvl1pPr>
          </a:lstStyle>
          <a:p>
            <a:pPr>
              <a:defRPr/>
            </a:pPr>
            <a:endParaRPr lang="en-US" dirty="0"/>
          </a:p>
        </p:txBody>
      </p:sp>
      <p:sp>
        <p:nvSpPr>
          <p:cNvPr id="8" name="Slide Number Placeholder 6"/>
          <p:cNvSpPr>
            <a:spLocks noGrp="1"/>
          </p:cNvSpPr>
          <p:nvPr>
            <p:ph type="sldNum" sz="quarter" idx="12"/>
          </p:nvPr>
        </p:nvSpPr>
        <p:spPr>
          <a:xfrm>
            <a:off x="13106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8AD01D36-A922-4E45-B55E-7841C034BDBC}"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5" name="Picture 2" descr="20x28EasleSign.pdf"/>
          <p:cNvPicPr>
            <a:picLocks noChangeAspect="1"/>
          </p:cNvPicPr>
          <p:nvPr userDrawn="1"/>
        </p:nvPicPr>
        <p:blipFill>
          <a:blip r:embed="rId2" cstate="print"/>
          <a:srcRect/>
          <a:stretch>
            <a:fillRect/>
          </a:stretch>
        </p:blipFill>
        <p:spPr bwMode="auto">
          <a:xfrm>
            <a:off x="0" y="0"/>
            <a:ext cx="18288000" cy="25603200"/>
          </a:xfrm>
          <a:prstGeom prst="rect">
            <a:avLst/>
          </a:prstGeom>
          <a:noFill/>
          <a:ln w="9525">
            <a:noFill/>
            <a:miter lim="800000"/>
            <a:headEnd/>
            <a:tailEnd/>
          </a:ln>
        </p:spPr>
      </p:pic>
      <p:sp>
        <p:nvSpPr>
          <p:cNvPr id="2" name="Title 1"/>
          <p:cNvSpPr>
            <a:spLocks noGrp="1"/>
          </p:cNvSpPr>
          <p:nvPr>
            <p:ph type="title"/>
          </p:nvPr>
        </p:nvSpPr>
        <p:spPr>
          <a:xfrm>
            <a:off x="3584576" y="17922242"/>
            <a:ext cx="10972800" cy="2115821"/>
          </a:xfrm>
          <a:prstGeom prst="rect">
            <a:avLst/>
          </a:prstGeom>
        </p:spPr>
        <p:txBody>
          <a:bodyPr anchor="b"/>
          <a:lstStyle>
            <a:lvl1pPr algn="l">
              <a:defRPr sz="5500" b="1"/>
            </a:lvl1pPr>
          </a:lstStyle>
          <a:p>
            <a:r>
              <a:rPr lang="en-US" smtClean="0"/>
              <a:t>Click to edit Master title style</a:t>
            </a:r>
            <a:endParaRPr lang="en-US"/>
          </a:p>
        </p:txBody>
      </p:sp>
      <p:sp>
        <p:nvSpPr>
          <p:cNvPr id="3" name="Picture Placeholder 2"/>
          <p:cNvSpPr>
            <a:spLocks noGrp="1"/>
          </p:cNvSpPr>
          <p:nvPr>
            <p:ph type="pic" idx="1"/>
          </p:nvPr>
        </p:nvSpPr>
        <p:spPr>
          <a:xfrm>
            <a:off x="3584576" y="2287692"/>
            <a:ext cx="10972800" cy="15361920"/>
          </a:xfrm>
          <a:prstGeom prst="rect">
            <a:avLst/>
          </a:prstGeom>
        </p:spPr>
        <p:txBody>
          <a:bodyPr/>
          <a:lstStyle>
            <a:lvl1pPr marL="0" indent="0">
              <a:buNone/>
              <a:defRPr sz="8800"/>
            </a:lvl1pPr>
            <a:lvl2pPr marL="1254008" indent="0">
              <a:buNone/>
              <a:defRPr sz="7700"/>
            </a:lvl2pPr>
            <a:lvl3pPr marL="2508016" indent="0">
              <a:buNone/>
              <a:defRPr sz="6600"/>
            </a:lvl3pPr>
            <a:lvl4pPr marL="3762024" indent="0">
              <a:buNone/>
              <a:defRPr sz="5500"/>
            </a:lvl4pPr>
            <a:lvl5pPr marL="5016033" indent="0">
              <a:buNone/>
              <a:defRPr sz="5500"/>
            </a:lvl5pPr>
            <a:lvl6pPr marL="6270041" indent="0">
              <a:buNone/>
              <a:defRPr sz="5500"/>
            </a:lvl6pPr>
            <a:lvl7pPr marL="7524049" indent="0">
              <a:buNone/>
              <a:defRPr sz="5500"/>
            </a:lvl7pPr>
            <a:lvl8pPr marL="8778057" indent="0">
              <a:buNone/>
              <a:defRPr sz="5500"/>
            </a:lvl8pPr>
            <a:lvl9pPr marL="10032065" indent="0">
              <a:buNone/>
              <a:defRPr sz="5500"/>
            </a:lvl9pPr>
          </a:lstStyle>
          <a:p>
            <a:pPr lvl="0"/>
            <a:endParaRPr lang="en-US" noProof="0" dirty="0" smtClean="0"/>
          </a:p>
        </p:txBody>
      </p:sp>
      <p:sp>
        <p:nvSpPr>
          <p:cNvPr id="4" name="Text Placeholder 3"/>
          <p:cNvSpPr>
            <a:spLocks noGrp="1"/>
          </p:cNvSpPr>
          <p:nvPr>
            <p:ph type="body" sz="half" idx="2"/>
          </p:nvPr>
        </p:nvSpPr>
        <p:spPr>
          <a:xfrm>
            <a:off x="3584576" y="20038063"/>
            <a:ext cx="10972800" cy="3004819"/>
          </a:xfrm>
          <a:prstGeom prst="rect">
            <a:avLst/>
          </a:prstGeom>
        </p:spPr>
        <p:txBody>
          <a:bodyPr/>
          <a:lstStyle>
            <a:lvl1pPr marL="0" indent="0">
              <a:buNone/>
              <a:defRPr sz="3800"/>
            </a:lvl1pPr>
            <a:lvl2pPr marL="1254008" indent="0">
              <a:buNone/>
              <a:defRPr sz="3300"/>
            </a:lvl2pPr>
            <a:lvl3pPr marL="2508016" indent="0">
              <a:buNone/>
              <a:defRPr sz="2700"/>
            </a:lvl3pPr>
            <a:lvl4pPr marL="3762024" indent="0">
              <a:buNone/>
              <a:defRPr sz="2500"/>
            </a:lvl4pPr>
            <a:lvl5pPr marL="5016033" indent="0">
              <a:buNone/>
              <a:defRPr sz="2500"/>
            </a:lvl5pPr>
            <a:lvl6pPr marL="6270041" indent="0">
              <a:buNone/>
              <a:defRPr sz="2500"/>
            </a:lvl6pPr>
            <a:lvl7pPr marL="7524049" indent="0">
              <a:buNone/>
              <a:defRPr sz="2500"/>
            </a:lvl7pPr>
            <a:lvl8pPr marL="8778057" indent="0">
              <a:buNone/>
              <a:defRPr sz="2500"/>
            </a:lvl8pPr>
            <a:lvl9pPr marL="10032065" indent="0">
              <a:buNone/>
              <a:defRPr sz="2500"/>
            </a:lvl9pPr>
          </a:lstStyle>
          <a:p>
            <a:pPr lvl="0"/>
            <a:r>
              <a:rPr lang="en-US" smtClean="0"/>
              <a:t>Click to edit Master text styles</a:t>
            </a:r>
          </a:p>
        </p:txBody>
      </p:sp>
      <p:sp>
        <p:nvSpPr>
          <p:cNvPr id="6" name="Date Placeholder 4"/>
          <p:cNvSpPr>
            <a:spLocks noGrp="1"/>
          </p:cNvSpPr>
          <p:nvPr>
            <p:ph type="dt" sz="half" idx="10"/>
          </p:nvPr>
        </p:nvSpPr>
        <p:spPr>
          <a:xfrm>
            <a:off x="914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1116667D-62E6-4933-AEC1-BDD6682EA146}" type="datetime1">
              <a:rPr lang="en-US"/>
              <a:pPr/>
              <a:t>3/29/2012</a:t>
            </a:fld>
            <a:endParaRPr lang="en-US" dirty="0"/>
          </a:p>
        </p:txBody>
      </p:sp>
      <p:sp>
        <p:nvSpPr>
          <p:cNvPr id="7" name="Footer Placeholder 5"/>
          <p:cNvSpPr>
            <a:spLocks noGrp="1"/>
          </p:cNvSpPr>
          <p:nvPr>
            <p:ph type="ftr" sz="quarter" idx="11"/>
          </p:nvPr>
        </p:nvSpPr>
        <p:spPr>
          <a:xfrm>
            <a:off x="6248400" y="23729950"/>
            <a:ext cx="5791200" cy="1363663"/>
          </a:xfrm>
          <a:prstGeom prst="rect">
            <a:avLst/>
          </a:prstGeom>
        </p:spPr>
        <p:txBody>
          <a:bodyPr/>
          <a:lstStyle>
            <a:lvl1pPr defTabSz="1254008" fontAlgn="auto">
              <a:spcBef>
                <a:spcPts val="0"/>
              </a:spcBef>
              <a:spcAft>
                <a:spcPts val="0"/>
              </a:spcAft>
              <a:defRPr>
                <a:latin typeface="+mn-lt"/>
                <a:ea typeface="+mn-ea"/>
                <a:cs typeface="+mn-cs"/>
              </a:defRPr>
            </a:lvl1pPr>
          </a:lstStyle>
          <a:p>
            <a:pPr>
              <a:defRPr/>
            </a:pPr>
            <a:endParaRPr lang="en-US" dirty="0"/>
          </a:p>
        </p:txBody>
      </p:sp>
      <p:sp>
        <p:nvSpPr>
          <p:cNvPr id="8" name="Slide Number Placeholder 6"/>
          <p:cNvSpPr>
            <a:spLocks noGrp="1"/>
          </p:cNvSpPr>
          <p:nvPr>
            <p:ph type="sldNum" sz="quarter" idx="12"/>
          </p:nvPr>
        </p:nvSpPr>
        <p:spPr>
          <a:xfrm>
            <a:off x="13106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7D944BC4-9FBA-4892-B809-EC6CA7E0376F}"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pic>
        <p:nvPicPr>
          <p:cNvPr id="4" name="Picture 2" descr="20x28EasleSign.pdf"/>
          <p:cNvPicPr>
            <a:picLocks noChangeAspect="1"/>
          </p:cNvPicPr>
          <p:nvPr userDrawn="1"/>
        </p:nvPicPr>
        <p:blipFill>
          <a:blip r:embed="rId2" cstate="print"/>
          <a:srcRect/>
          <a:stretch>
            <a:fillRect/>
          </a:stretch>
        </p:blipFill>
        <p:spPr bwMode="auto">
          <a:xfrm>
            <a:off x="0" y="0"/>
            <a:ext cx="18288000" cy="25603200"/>
          </a:xfrm>
          <a:prstGeom prst="rect">
            <a:avLst/>
          </a:prstGeom>
          <a:noFill/>
          <a:ln w="9525">
            <a:noFill/>
            <a:miter lim="800000"/>
            <a:headEnd/>
            <a:tailEnd/>
          </a:ln>
        </p:spPr>
      </p:pic>
      <p:sp>
        <p:nvSpPr>
          <p:cNvPr id="2" name="Title 1"/>
          <p:cNvSpPr>
            <a:spLocks noGrp="1"/>
          </p:cNvSpPr>
          <p:nvPr>
            <p:ph type="title"/>
          </p:nvPr>
        </p:nvSpPr>
        <p:spPr>
          <a:xfrm>
            <a:off x="914400" y="1025315"/>
            <a:ext cx="16459200" cy="42672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5974085"/>
            <a:ext cx="16459200" cy="16896929"/>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914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F3C92BF6-4E57-4F33-80FF-99513A8B92D0}" type="datetime1">
              <a:rPr lang="en-US"/>
              <a:pPr/>
              <a:t>3/29/2012</a:t>
            </a:fld>
            <a:endParaRPr lang="en-US" dirty="0"/>
          </a:p>
        </p:txBody>
      </p:sp>
      <p:sp>
        <p:nvSpPr>
          <p:cNvPr id="6" name="Footer Placeholder 4"/>
          <p:cNvSpPr>
            <a:spLocks noGrp="1"/>
          </p:cNvSpPr>
          <p:nvPr>
            <p:ph type="ftr" sz="quarter" idx="11"/>
          </p:nvPr>
        </p:nvSpPr>
        <p:spPr>
          <a:xfrm>
            <a:off x="6248400" y="23729950"/>
            <a:ext cx="5791200" cy="1363663"/>
          </a:xfrm>
          <a:prstGeom prst="rect">
            <a:avLst/>
          </a:prstGeom>
        </p:spPr>
        <p:txBody>
          <a:bodyPr/>
          <a:lstStyle>
            <a:lvl1pPr defTabSz="1254008" fontAlgn="auto">
              <a:spcBef>
                <a:spcPts val="0"/>
              </a:spcBef>
              <a:spcAft>
                <a:spcPts val="0"/>
              </a:spcAft>
              <a:defRPr>
                <a:latin typeface="+mn-lt"/>
                <a:ea typeface="+mn-ea"/>
                <a:cs typeface="+mn-cs"/>
              </a:defRPr>
            </a:lvl1pPr>
          </a:lstStyle>
          <a:p>
            <a:pPr>
              <a:defRPr/>
            </a:pPr>
            <a:endParaRPr lang="en-US" dirty="0"/>
          </a:p>
        </p:txBody>
      </p:sp>
      <p:sp>
        <p:nvSpPr>
          <p:cNvPr id="7" name="Slide Number Placeholder 5"/>
          <p:cNvSpPr>
            <a:spLocks noGrp="1"/>
          </p:cNvSpPr>
          <p:nvPr>
            <p:ph type="sldNum" sz="quarter" idx="12"/>
          </p:nvPr>
        </p:nvSpPr>
        <p:spPr>
          <a:xfrm>
            <a:off x="13106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86A38444-840E-4A64-8628-2F8FF4C10226}"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4" name="Picture 2" descr="20x28EasleSign.pdf"/>
          <p:cNvPicPr>
            <a:picLocks noChangeAspect="1"/>
          </p:cNvPicPr>
          <p:nvPr userDrawn="1"/>
        </p:nvPicPr>
        <p:blipFill>
          <a:blip r:embed="rId2" cstate="print"/>
          <a:srcRect/>
          <a:stretch>
            <a:fillRect/>
          </a:stretch>
        </p:blipFill>
        <p:spPr bwMode="auto">
          <a:xfrm>
            <a:off x="0" y="0"/>
            <a:ext cx="18288000" cy="25603200"/>
          </a:xfrm>
          <a:prstGeom prst="rect">
            <a:avLst/>
          </a:prstGeom>
          <a:noFill/>
          <a:ln w="9525">
            <a:noFill/>
            <a:miter lim="800000"/>
            <a:headEnd/>
            <a:tailEnd/>
          </a:ln>
        </p:spPr>
      </p:pic>
      <p:sp>
        <p:nvSpPr>
          <p:cNvPr id="2" name="Vertical Title 1"/>
          <p:cNvSpPr>
            <a:spLocks noGrp="1"/>
          </p:cNvSpPr>
          <p:nvPr>
            <p:ph type="title" orient="vert"/>
          </p:nvPr>
        </p:nvSpPr>
        <p:spPr>
          <a:xfrm>
            <a:off x="26517600" y="3828630"/>
            <a:ext cx="8229600" cy="81556861"/>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28800" y="3828630"/>
            <a:ext cx="24384000" cy="81556861"/>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914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E0183FDC-846D-49C2-9E3F-364F56A7C7D4}" type="datetime1">
              <a:rPr lang="en-US"/>
              <a:pPr/>
              <a:t>3/29/2012</a:t>
            </a:fld>
            <a:endParaRPr lang="en-US" dirty="0"/>
          </a:p>
        </p:txBody>
      </p:sp>
      <p:sp>
        <p:nvSpPr>
          <p:cNvPr id="6" name="Footer Placeholder 4"/>
          <p:cNvSpPr>
            <a:spLocks noGrp="1"/>
          </p:cNvSpPr>
          <p:nvPr>
            <p:ph type="ftr" sz="quarter" idx="11"/>
          </p:nvPr>
        </p:nvSpPr>
        <p:spPr>
          <a:xfrm>
            <a:off x="6248400" y="23729950"/>
            <a:ext cx="5791200" cy="1363663"/>
          </a:xfrm>
          <a:prstGeom prst="rect">
            <a:avLst/>
          </a:prstGeom>
        </p:spPr>
        <p:txBody>
          <a:bodyPr/>
          <a:lstStyle>
            <a:lvl1pPr defTabSz="1254008" fontAlgn="auto">
              <a:spcBef>
                <a:spcPts val="0"/>
              </a:spcBef>
              <a:spcAft>
                <a:spcPts val="0"/>
              </a:spcAft>
              <a:defRPr>
                <a:latin typeface="+mn-lt"/>
                <a:ea typeface="+mn-ea"/>
                <a:cs typeface="+mn-cs"/>
              </a:defRPr>
            </a:lvl1pPr>
          </a:lstStyle>
          <a:p>
            <a:pPr>
              <a:defRPr/>
            </a:pPr>
            <a:endParaRPr lang="en-US" dirty="0"/>
          </a:p>
        </p:txBody>
      </p:sp>
      <p:sp>
        <p:nvSpPr>
          <p:cNvPr id="7" name="Slide Number Placeholder 5"/>
          <p:cNvSpPr>
            <a:spLocks noGrp="1"/>
          </p:cNvSpPr>
          <p:nvPr>
            <p:ph type="sldNum" sz="quarter" idx="12"/>
          </p:nvPr>
        </p:nvSpPr>
        <p:spPr>
          <a:xfrm>
            <a:off x="13106400" y="23729950"/>
            <a:ext cx="4267200" cy="1363663"/>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33BF2623-0841-40C5-B91D-135DAFD78065}"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20x28EasleSign.pdf"/>
          <p:cNvPicPr>
            <a:picLocks noChangeAspect="1"/>
          </p:cNvPicPr>
          <p:nvPr userDrawn="1"/>
        </p:nvPicPr>
        <p:blipFill>
          <a:blip r:embed="rId13" cstate="print"/>
          <a:srcRect/>
          <a:stretch>
            <a:fillRect/>
          </a:stretch>
        </p:blipFill>
        <p:spPr bwMode="auto">
          <a:xfrm>
            <a:off x="0" y="0"/>
            <a:ext cx="18288000" cy="25603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ctr" defTabSz="1252538" rtl="0" eaLnBrk="0" fontAlgn="base" hangingPunct="0">
        <a:spcBef>
          <a:spcPct val="0"/>
        </a:spcBef>
        <a:spcAft>
          <a:spcPct val="0"/>
        </a:spcAft>
        <a:defRPr sz="12100" kern="1200">
          <a:solidFill>
            <a:schemeClr val="tx1"/>
          </a:solidFill>
          <a:latin typeface="+mj-lt"/>
          <a:ea typeface="ＭＳ Ｐゴシック" charset="-128"/>
          <a:cs typeface="ＭＳ Ｐゴシック" charset="-128"/>
        </a:defRPr>
      </a:lvl1pPr>
      <a:lvl2pPr algn="ctr" defTabSz="1252538" rtl="0" eaLnBrk="0" fontAlgn="base" hangingPunct="0">
        <a:spcBef>
          <a:spcPct val="0"/>
        </a:spcBef>
        <a:spcAft>
          <a:spcPct val="0"/>
        </a:spcAft>
        <a:defRPr sz="12100">
          <a:solidFill>
            <a:schemeClr val="tx1"/>
          </a:solidFill>
          <a:latin typeface="Calibri" charset="0"/>
          <a:ea typeface="ＭＳ Ｐゴシック" charset="-128"/>
          <a:cs typeface="ＭＳ Ｐゴシック" charset="-128"/>
        </a:defRPr>
      </a:lvl2pPr>
      <a:lvl3pPr algn="ctr" defTabSz="1252538" rtl="0" eaLnBrk="0" fontAlgn="base" hangingPunct="0">
        <a:spcBef>
          <a:spcPct val="0"/>
        </a:spcBef>
        <a:spcAft>
          <a:spcPct val="0"/>
        </a:spcAft>
        <a:defRPr sz="12100">
          <a:solidFill>
            <a:schemeClr val="tx1"/>
          </a:solidFill>
          <a:latin typeface="Calibri" charset="0"/>
          <a:ea typeface="ＭＳ Ｐゴシック" charset="-128"/>
          <a:cs typeface="ＭＳ Ｐゴシック" charset="-128"/>
        </a:defRPr>
      </a:lvl3pPr>
      <a:lvl4pPr algn="ctr" defTabSz="1252538" rtl="0" eaLnBrk="0" fontAlgn="base" hangingPunct="0">
        <a:spcBef>
          <a:spcPct val="0"/>
        </a:spcBef>
        <a:spcAft>
          <a:spcPct val="0"/>
        </a:spcAft>
        <a:defRPr sz="12100">
          <a:solidFill>
            <a:schemeClr val="tx1"/>
          </a:solidFill>
          <a:latin typeface="Calibri" charset="0"/>
          <a:ea typeface="ＭＳ Ｐゴシック" charset="-128"/>
          <a:cs typeface="ＭＳ Ｐゴシック" charset="-128"/>
        </a:defRPr>
      </a:lvl4pPr>
      <a:lvl5pPr algn="ctr" defTabSz="1252538" rtl="0" eaLnBrk="0" fontAlgn="base" hangingPunct="0">
        <a:spcBef>
          <a:spcPct val="0"/>
        </a:spcBef>
        <a:spcAft>
          <a:spcPct val="0"/>
        </a:spcAft>
        <a:defRPr sz="12100">
          <a:solidFill>
            <a:schemeClr val="tx1"/>
          </a:solidFill>
          <a:latin typeface="Calibri" charset="0"/>
          <a:ea typeface="ＭＳ Ｐゴシック" charset="-128"/>
          <a:cs typeface="ＭＳ Ｐゴシック" charset="-128"/>
        </a:defRPr>
      </a:lvl5pPr>
      <a:lvl6pPr marL="457200" algn="ctr" defTabSz="1252538" rtl="0" fontAlgn="base">
        <a:spcBef>
          <a:spcPct val="0"/>
        </a:spcBef>
        <a:spcAft>
          <a:spcPct val="0"/>
        </a:spcAft>
        <a:defRPr sz="12100">
          <a:solidFill>
            <a:schemeClr val="tx1"/>
          </a:solidFill>
          <a:latin typeface="Calibri" charset="0"/>
          <a:ea typeface="ＭＳ Ｐゴシック" charset="-128"/>
          <a:cs typeface="ＭＳ Ｐゴシック" charset="-128"/>
        </a:defRPr>
      </a:lvl6pPr>
      <a:lvl7pPr marL="914400" algn="ctr" defTabSz="1252538" rtl="0" fontAlgn="base">
        <a:spcBef>
          <a:spcPct val="0"/>
        </a:spcBef>
        <a:spcAft>
          <a:spcPct val="0"/>
        </a:spcAft>
        <a:defRPr sz="12100">
          <a:solidFill>
            <a:schemeClr val="tx1"/>
          </a:solidFill>
          <a:latin typeface="Calibri" charset="0"/>
          <a:ea typeface="ＭＳ Ｐゴシック" charset="-128"/>
          <a:cs typeface="ＭＳ Ｐゴシック" charset="-128"/>
        </a:defRPr>
      </a:lvl7pPr>
      <a:lvl8pPr marL="1371600" algn="ctr" defTabSz="1252538" rtl="0" fontAlgn="base">
        <a:spcBef>
          <a:spcPct val="0"/>
        </a:spcBef>
        <a:spcAft>
          <a:spcPct val="0"/>
        </a:spcAft>
        <a:defRPr sz="12100">
          <a:solidFill>
            <a:schemeClr val="tx1"/>
          </a:solidFill>
          <a:latin typeface="Calibri" charset="0"/>
          <a:ea typeface="ＭＳ Ｐゴシック" charset="-128"/>
          <a:cs typeface="ＭＳ Ｐゴシック" charset="-128"/>
        </a:defRPr>
      </a:lvl8pPr>
      <a:lvl9pPr marL="1828800" algn="ctr" defTabSz="1252538" rtl="0" fontAlgn="base">
        <a:spcBef>
          <a:spcPct val="0"/>
        </a:spcBef>
        <a:spcAft>
          <a:spcPct val="0"/>
        </a:spcAft>
        <a:defRPr sz="12100">
          <a:solidFill>
            <a:schemeClr val="tx1"/>
          </a:solidFill>
          <a:latin typeface="Calibri" charset="0"/>
          <a:ea typeface="ＭＳ Ｐゴシック" charset="-128"/>
          <a:cs typeface="ＭＳ Ｐゴシック" charset="-128"/>
        </a:defRPr>
      </a:lvl9pPr>
    </p:titleStyle>
    <p:bodyStyle>
      <a:lvl1pPr marL="939800" indent="-939800" algn="l" defTabSz="1252538" rtl="0" eaLnBrk="0" fontAlgn="base" hangingPunct="0">
        <a:spcBef>
          <a:spcPct val="20000"/>
        </a:spcBef>
        <a:spcAft>
          <a:spcPct val="0"/>
        </a:spcAft>
        <a:buFont typeface="Arial" charset="0"/>
        <a:buChar char="•"/>
        <a:defRPr sz="8800" kern="1200">
          <a:solidFill>
            <a:schemeClr val="tx1"/>
          </a:solidFill>
          <a:latin typeface="+mn-lt"/>
          <a:ea typeface="ＭＳ Ｐゴシック" charset="-128"/>
          <a:cs typeface="ＭＳ Ｐゴシック" charset="-128"/>
        </a:defRPr>
      </a:lvl1pPr>
      <a:lvl2pPr marL="2036763" indent="-782638" algn="l" defTabSz="1252538" rtl="0" eaLnBrk="0" fontAlgn="base" hangingPunct="0">
        <a:spcBef>
          <a:spcPct val="20000"/>
        </a:spcBef>
        <a:spcAft>
          <a:spcPct val="0"/>
        </a:spcAft>
        <a:buFont typeface="Arial" charset="0"/>
        <a:buChar char="–"/>
        <a:defRPr sz="7700" kern="1200">
          <a:solidFill>
            <a:schemeClr val="tx1"/>
          </a:solidFill>
          <a:latin typeface="+mn-lt"/>
          <a:ea typeface="ＭＳ Ｐゴシック" charset="-128"/>
          <a:cs typeface="+mn-cs"/>
        </a:defRPr>
      </a:lvl2pPr>
      <a:lvl3pPr marL="3133725" indent="-625475" algn="l" defTabSz="1252538" rtl="0" eaLnBrk="0" fontAlgn="base" hangingPunct="0">
        <a:spcBef>
          <a:spcPct val="20000"/>
        </a:spcBef>
        <a:spcAft>
          <a:spcPct val="0"/>
        </a:spcAft>
        <a:buFont typeface="Arial" charset="0"/>
        <a:buChar char="•"/>
        <a:defRPr sz="6600" kern="1200">
          <a:solidFill>
            <a:schemeClr val="tx1"/>
          </a:solidFill>
          <a:latin typeface="+mn-lt"/>
          <a:ea typeface="ＭＳ Ｐゴシック" charset="-128"/>
          <a:cs typeface="+mn-cs"/>
        </a:defRPr>
      </a:lvl3pPr>
      <a:lvl4pPr marL="4387850" indent="-625475" algn="l" defTabSz="1252538" rtl="0" eaLnBrk="0" fontAlgn="base" hangingPunct="0">
        <a:spcBef>
          <a:spcPct val="20000"/>
        </a:spcBef>
        <a:spcAft>
          <a:spcPct val="0"/>
        </a:spcAft>
        <a:buFont typeface="Arial" charset="0"/>
        <a:buChar char="–"/>
        <a:defRPr sz="5500" kern="1200">
          <a:solidFill>
            <a:schemeClr val="tx1"/>
          </a:solidFill>
          <a:latin typeface="+mn-lt"/>
          <a:ea typeface="ＭＳ Ｐゴシック" charset="-128"/>
          <a:cs typeface="+mn-cs"/>
        </a:defRPr>
      </a:lvl4pPr>
      <a:lvl5pPr marL="5641975" indent="-625475" algn="l" defTabSz="1252538" rtl="0" eaLnBrk="0" fontAlgn="base" hangingPunct="0">
        <a:spcBef>
          <a:spcPct val="20000"/>
        </a:spcBef>
        <a:spcAft>
          <a:spcPct val="0"/>
        </a:spcAft>
        <a:buFont typeface="Arial" charset="0"/>
        <a:buChar char="»"/>
        <a:defRPr sz="5500" kern="1200">
          <a:solidFill>
            <a:schemeClr val="tx1"/>
          </a:solidFill>
          <a:latin typeface="+mn-lt"/>
          <a:ea typeface="ＭＳ Ｐゴシック" charset="-128"/>
          <a:cs typeface="+mn-cs"/>
        </a:defRPr>
      </a:lvl5pPr>
      <a:lvl6pPr marL="6897045" indent="-627004" algn="l" defTabSz="1254008" rtl="0" eaLnBrk="1" latinLnBrk="0" hangingPunct="1">
        <a:spcBef>
          <a:spcPct val="20000"/>
        </a:spcBef>
        <a:buFont typeface="Arial"/>
        <a:buChar char="•"/>
        <a:defRPr sz="5500" kern="1200">
          <a:solidFill>
            <a:schemeClr val="tx1"/>
          </a:solidFill>
          <a:latin typeface="+mn-lt"/>
          <a:ea typeface="+mn-ea"/>
          <a:cs typeface="+mn-cs"/>
        </a:defRPr>
      </a:lvl6pPr>
      <a:lvl7pPr marL="8151053" indent="-627004" algn="l" defTabSz="1254008" rtl="0" eaLnBrk="1" latinLnBrk="0" hangingPunct="1">
        <a:spcBef>
          <a:spcPct val="20000"/>
        </a:spcBef>
        <a:buFont typeface="Arial"/>
        <a:buChar char="•"/>
        <a:defRPr sz="5500" kern="1200">
          <a:solidFill>
            <a:schemeClr val="tx1"/>
          </a:solidFill>
          <a:latin typeface="+mn-lt"/>
          <a:ea typeface="+mn-ea"/>
          <a:cs typeface="+mn-cs"/>
        </a:defRPr>
      </a:lvl7pPr>
      <a:lvl8pPr marL="9405061" indent="-627004" algn="l" defTabSz="1254008" rtl="0" eaLnBrk="1" latinLnBrk="0" hangingPunct="1">
        <a:spcBef>
          <a:spcPct val="20000"/>
        </a:spcBef>
        <a:buFont typeface="Arial"/>
        <a:buChar char="•"/>
        <a:defRPr sz="5500" kern="1200">
          <a:solidFill>
            <a:schemeClr val="tx1"/>
          </a:solidFill>
          <a:latin typeface="+mn-lt"/>
          <a:ea typeface="+mn-ea"/>
          <a:cs typeface="+mn-cs"/>
        </a:defRPr>
      </a:lvl8pPr>
      <a:lvl9pPr marL="10659069" indent="-627004" algn="l" defTabSz="1254008" rtl="0" eaLnBrk="1" latinLnBrk="0" hangingPunct="1">
        <a:spcBef>
          <a:spcPct val="20000"/>
        </a:spcBef>
        <a:buFont typeface="Arial"/>
        <a:buChar char="•"/>
        <a:defRPr sz="5500" kern="1200">
          <a:solidFill>
            <a:schemeClr val="tx1"/>
          </a:solidFill>
          <a:latin typeface="+mn-lt"/>
          <a:ea typeface="+mn-ea"/>
          <a:cs typeface="+mn-cs"/>
        </a:defRPr>
      </a:lvl9pPr>
    </p:bodyStyle>
    <p:otherStyle>
      <a:defPPr>
        <a:defRPr lang="en-US"/>
      </a:defPPr>
      <a:lvl1pPr marL="0" algn="l" defTabSz="1254008" rtl="0" eaLnBrk="1" latinLnBrk="0" hangingPunct="1">
        <a:defRPr sz="4900" kern="1200">
          <a:solidFill>
            <a:schemeClr val="tx1"/>
          </a:solidFill>
          <a:latin typeface="+mn-lt"/>
          <a:ea typeface="+mn-ea"/>
          <a:cs typeface="+mn-cs"/>
        </a:defRPr>
      </a:lvl1pPr>
      <a:lvl2pPr marL="1254008" algn="l" defTabSz="1254008" rtl="0" eaLnBrk="1" latinLnBrk="0" hangingPunct="1">
        <a:defRPr sz="4900" kern="1200">
          <a:solidFill>
            <a:schemeClr val="tx1"/>
          </a:solidFill>
          <a:latin typeface="+mn-lt"/>
          <a:ea typeface="+mn-ea"/>
          <a:cs typeface="+mn-cs"/>
        </a:defRPr>
      </a:lvl2pPr>
      <a:lvl3pPr marL="2508016" algn="l" defTabSz="1254008" rtl="0" eaLnBrk="1" latinLnBrk="0" hangingPunct="1">
        <a:defRPr sz="4900" kern="1200">
          <a:solidFill>
            <a:schemeClr val="tx1"/>
          </a:solidFill>
          <a:latin typeface="+mn-lt"/>
          <a:ea typeface="+mn-ea"/>
          <a:cs typeface="+mn-cs"/>
        </a:defRPr>
      </a:lvl3pPr>
      <a:lvl4pPr marL="3762024" algn="l" defTabSz="1254008" rtl="0" eaLnBrk="1" latinLnBrk="0" hangingPunct="1">
        <a:defRPr sz="4900" kern="1200">
          <a:solidFill>
            <a:schemeClr val="tx1"/>
          </a:solidFill>
          <a:latin typeface="+mn-lt"/>
          <a:ea typeface="+mn-ea"/>
          <a:cs typeface="+mn-cs"/>
        </a:defRPr>
      </a:lvl4pPr>
      <a:lvl5pPr marL="5016033" algn="l" defTabSz="1254008" rtl="0" eaLnBrk="1" latinLnBrk="0" hangingPunct="1">
        <a:defRPr sz="4900" kern="1200">
          <a:solidFill>
            <a:schemeClr val="tx1"/>
          </a:solidFill>
          <a:latin typeface="+mn-lt"/>
          <a:ea typeface="+mn-ea"/>
          <a:cs typeface="+mn-cs"/>
        </a:defRPr>
      </a:lvl5pPr>
      <a:lvl6pPr marL="6270041" algn="l" defTabSz="1254008" rtl="0" eaLnBrk="1" latinLnBrk="0" hangingPunct="1">
        <a:defRPr sz="4900" kern="1200">
          <a:solidFill>
            <a:schemeClr val="tx1"/>
          </a:solidFill>
          <a:latin typeface="+mn-lt"/>
          <a:ea typeface="+mn-ea"/>
          <a:cs typeface="+mn-cs"/>
        </a:defRPr>
      </a:lvl6pPr>
      <a:lvl7pPr marL="7524049" algn="l" defTabSz="1254008" rtl="0" eaLnBrk="1" latinLnBrk="0" hangingPunct="1">
        <a:defRPr sz="4900" kern="1200">
          <a:solidFill>
            <a:schemeClr val="tx1"/>
          </a:solidFill>
          <a:latin typeface="+mn-lt"/>
          <a:ea typeface="+mn-ea"/>
          <a:cs typeface="+mn-cs"/>
        </a:defRPr>
      </a:lvl7pPr>
      <a:lvl8pPr marL="8778057" algn="l" defTabSz="1254008" rtl="0" eaLnBrk="1" latinLnBrk="0" hangingPunct="1">
        <a:defRPr sz="4900" kern="1200">
          <a:solidFill>
            <a:schemeClr val="tx1"/>
          </a:solidFill>
          <a:latin typeface="+mn-lt"/>
          <a:ea typeface="+mn-ea"/>
          <a:cs typeface="+mn-cs"/>
        </a:defRPr>
      </a:lvl8pPr>
      <a:lvl9pPr marL="10032065" algn="l" defTabSz="1254008" rtl="0" eaLnBrk="1" latinLnBrk="0" hangingPunct="1">
        <a:defRPr sz="4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jpeg"/><Relationship Id="rId3" Type="http://schemas.openxmlformats.org/officeDocument/2006/relationships/image" Target="../media/image12.jpeg"/><Relationship Id="rId7" Type="http://schemas.openxmlformats.org/officeDocument/2006/relationships/image" Target="../media/image16.jpeg"/><Relationship Id="rId12" Type="http://schemas.openxmlformats.org/officeDocument/2006/relationships/image" Target="../media/image21.jpe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14.jpeg"/><Relationship Id="rId15" Type="http://schemas.openxmlformats.org/officeDocument/2006/relationships/image" Target="../media/image24.jpe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jpeg"/><Relationship Id="rId1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bwMode="auto">
          <a:xfrm>
            <a:off x="737046" y="2187331"/>
            <a:ext cx="16728017" cy="1458849"/>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8000" b="1" dirty="0" smtClean="0">
                <a:solidFill>
                  <a:srgbClr val="336600"/>
                </a:solidFill>
                <a:latin typeface="Garamond" charset="0"/>
              </a:rPr>
              <a:t>Fruit Drying for Orphans in Rwanda</a:t>
            </a:r>
          </a:p>
        </p:txBody>
      </p:sp>
      <p:sp>
        <p:nvSpPr>
          <p:cNvPr id="7" name="Rectangle 6"/>
          <p:cNvSpPr/>
          <p:nvPr/>
        </p:nvSpPr>
        <p:spPr>
          <a:xfrm>
            <a:off x="982133" y="3646180"/>
            <a:ext cx="10094980" cy="4801314"/>
          </a:xfrm>
          <a:prstGeom prst="rect">
            <a:avLst/>
          </a:prstGeom>
        </p:spPr>
        <p:txBody>
          <a:bodyPr wrap="square">
            <a:spAutoFit/>
          </a:bodyPr>
          <a:lstStyle/>
          <a:p>
            <a:pPr algn="just"/>
            <a:r>
              <a:rPr lang="en-US" sz="1800" dirty="0" smtClean="0"/>
              <a:t>The Engineers Without Borders Johnson Space Center (EWB-JSC) chapter is an association of JSC employees, contractors and other professionals in the Houston/Clear Lake area who volunteer their time to participate in sustainable projects in the developing world by addressing people's basic human needs and provide necessities by partnering with the local communities.</a:t>
            </a:r>
          </a:p>
          <a:p>
            <a:pPr algn="just"/>
            <a:endParaRPr lang="en-US" sz="1800" dirty="0" smtClean="0"/>
          </a:p>
          <a:p>
            <a:pPr algn="just"/>
            <a:r>
              <a:rPr lang="en-US" sz="1800" dirty="0" smtClean="0"/>
              <a:t>The EWB - JSC Chapter has been working with L’Esperance Children’s Aid Orphanage in Mugonero Rwanda since 2006. Having successfully provided a rainwater catchment system that provides additional water for the orphans and a rapid sand filtration water treatment BYOW system the orphanage has identified a new project for EWB-JSC.  </a:t>
            </a:r>
          </a:p>
          <a:p>
            <a:pPr algn="just"/>
            <a:endParaRPr lang="en-US" sz="1800" dirty="0" smtClean="0"/>
          </a:p>
          <a:p>
            <a:pPr algn="just"/>
            <a:r>
              <a:rPr lang="en-US" sz="1800" dirty="0" smtClean="0"/>
              <a:t>To assist the orphanage in becoming economically sustainable the EWB-JSC chapter was asked to help design a system that could dry the large amount of fruit that the orphanage is growing in the surrounding hills. While a portion of the fruit grown goes towards feeding the orphans the extra will be used to dry and sell in the open market providing a source of income for the orphanage. Since the orphanage had not dried fruit before EWB-JSC began with a solar drying fruit system to begin teaching the orphanage staff how to process the fruit through a drying system as well as train them on potential sources of contamination of the fruit.</a:t>
            </a:r>
            <a:endParaRPr lang="en-US" sz="1800" dirty="0"/>
          </a:p>
        </p:txBody>
      </p:sp>
      <p:sp>
        <p:nvSpPr>
          <p:cNvPr id="9" name="Title 1"/>
          <p:cNvSpPr txBox="1">
            <a:spLocks/>
          </p:cNvSpPr>
          <p:nvPr/>
        </p:nvSpPr>
        <p:spPr bwMode="auto">
          <a:xfrm>
            <a:off x="4454291" y="12513860"/>
            <a:ext cx="9403105" cy="1310185"/>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algn="ctr" defTabSz="1252538" rtl="0" eaLnBrk="1" fontAlgn="base" latinLnBrk="0" hangingPunct="1">
              <a:lnSpc>
                <a:spcPct val="100000"/>
              </a:lnSpc>
              <a:spcBef>
                <a:spcPct val="0"/>
              </a:spcBef>
              <a:spcAft>
                <a:spcPct val="0"/>
              </a:spcAft>
              <a:buClrTx/>
              <a:buSzTx/>
              <a:buFontTx/>
              <a:buNone/>
              <a:tabLst/>
              <a:defRPr/>
            </a:pPr>
            <a:r>
              <a:rPr kumimoji="0" lang="en-US" sz="4500" b="1" i="0" u="none" strike="noStrike" kern="1200" cap="none" spc="0" normalizeH="0" baseline="0" noProof="0" dirty="0" smtClean="0">
                <a:ln>
                  <a:noFill/>
                </a:ln>
                <a:solidFill>
                  <a:srgbClr val="336600"/>
                </a:solidFill>
                <a:effectLst/>
                <a:uLnTx/>
                <a:uFillTx/>
                <a:latin typeface="Garamond" charset="0"/>
                <a:ea typeface="ＭＳ Ｐゴシック" charset="-128"/>
                <a:cs typeface="ＭＳ Ｐゴシック" charset="-128"/>
              </a:rPr>
              <a:t>Fruit</a:t>
            </a:r>
            <a:r>
              <a:rPr kumimoji="0" lang="en-US" sz="4500" b="1" i="0" u="none" strike="noStrike" kern="1200" cap="none" spc="0" normalizeH="0" noProof="0" dirty="0" smtClean="0">
                <a:ln>
                  <a:noFill/>
                </a:ln>
                <a:solidFill>
                  <a:srgbClr val="336600"/>
                </a:solidFill>
                <a:effectLst/>
                <a:uLnTx/>
                <a:uFillTx/>
                <a:latin typeface="Garamond" charset="0"/>
                <a:ea typeface="ＭＳ Ｐゴシック" charset="-128"/>
                <a:cs typeface="ＭＳ Ｐゴシック" charset="-128"/>
              </a:rPr>
              <a:t> in the Mountains of Rwanda</a:t>
            </a:r>
            <a:endParaRPr kumimoji="0" lang="en-US" sz="4500" b="1" i="0" u="none" strike="noStrike" kern="1200" cap="none" spc="0" normalizeH="0" baseline="0" noProof="0" dirty="0" smtClean="0">
              <a:ln>
                <a:noFill/>
              </a:ln>
              <a:solidFill>
                <a:srgbClr val="336600"/>
              </a:solidFill>
              <a:effectLst/>
              <a:uLnTx/>
              <a:uFillTx/>
              <a:latin typeface="Garamond" charset="0"/>
              <a:ea typeface="ＭＳ Ｐゴシック" charset="-128"/>
              <a:cs typeface="ＭＳ Ｐゴシック" charset="-128"/>
            </a:endParaRPr>
          </a:p>
        </p:txBody>
      </p:sp>
      <p:sp>
        <p:nvSpPr>
          <p:cNvPr id="12" name="Rectangle 11"/>
          <p:cNvSpPr/>
          <p:nvPr/>
        </p:nvSpPr>
        <p:spPr>
          <a:xfrm>
            <a:off x="775146" y="13214445"/>
            <a:ext cx="16728017" cy="1200329"/>
          </a:xfrm>
          <a:prstGeom prst="rect">
            <a:avLst/>
          </a:prstGeom>
        </p:spPr>
        <p:txBody>
          <a:bodyPr wrap="square">
            <a:spAutoFit/>
          </a:bodyPr>
          <a:lstStyle/>
          <a:p>
            <a:pPr algn="just"/>
            <a:r>
              <a:rPr lang="en-US" sz="1800" dirty="0" smtClean="0"/>
              <a:t>Growing fruit in the mountains of Rwanda is not easy due to the slope of the ground but L’Esperance orphanage has been successful.  They are currently growing pineapple, guava, and mango.  They are growing enough fruit to harvest approximately 90kg a day which is more than enough to feed the 127 orphans and the orphanage staff and still have a large surplus to dry.  EWB-JSC members were at the Mugonero orphanage in August/September 2011 installing a solar fruit drying system to begin training the orphanage staff on how to prepare and dry fruit. </a:t>
            </a:r>
            <a:endParaRPr lang="en-US" sz="1800" dirty="0"/>
          </a:p>
        </p:txBody>
      </p:sp>
      <p:cxnSp>
        <p:nvCxnSpPr>
          <p:cNvPr id="18" name="Straight Connector 17"/>
          <p:cNvCxnSpPr/>
          <p:nvPr/>
        </p:nvCxnSpPr>
        <p:spPr>
          <a:xfrm>
            <a:off x="973536" y="8515033"/>
            <a:ext cx="16230731" cy="0"/>
          </a:xfrm>
          <a:prstGeom prst="line">
            <a:avLst/>
          </a:prstGeom>
          <a:ln>
            <a:solidFill>
              <a:srgbClr val="3366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973536" y="19570815"/>
            <a:ext cx="16200592" cy="0"/>
          </a:xfrm>
          <a:prstGeom prst="line">
            <a:avLst/>
          </a:prstGeom>
          <a:ln>
            <a:solidFill>
              <a:srgbClr val="336600"/>
            </a:solidFill>
          </a:ln>
        </p:spPr>
        <p:style>
          <a:lnRef idx="2">
            <a:schemeClr val="accent1"/>
          </a:lnRef>
          <a:fillRef idx="0">
            <a:schemeClr val="accent1"/>
          </a:fillRef>
          <a:effectRef idx="1">
            <a:schemeClr val="accent1"/>
          </a:effectRef>
          <a:fontRef idx="minor">
            <a:schemeClr val="tx1"/>
          </a:fontRef>
        </p:style>
      </p:cxnSp>
      <p:sp>
        <p:nvSpPr>
          <p:cNvPr id="37" name="Title 1"/>
          <p:cNvSpPr txBox="1">
            <a:spLocks/>
          </p:cNvSpPr>
          <p:nvPr/>
        </p:nvSpPr>
        <p:spPr bwMode="auto">
          <a:xfrm>
            <a:off x="9132840" y="19454385"/>
            <a:ext cx="8495880" cy="595145"/>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algn="ctr" defTabSz="1252538" rtl="0" eaLnBrk="1" fontAlgn="base" latinLnBrk="0" hangingPunct="1">
              <a:lnSpc>
                <a:spcPct val="100000"/>
              </a:lnSpc>
              <a:spcBef>
                <a:spcPct val="0"/>
              </a:spcBef>
              <a:spcAft>
                <a:spcPct val="0"/>
              </a:spcAft>
              <a:buClrTx/>
              <a:buSzTx/>
              <a:buFontTx/>
              <a:buNone/>
              <a:tabLst/>
              <a:defRPr/>
            </a:pPr>
            <a:r>
              <a:rPr kumimoji="0" lang="en-US" sz="4500" b="1" i="0" u="none" strike="noStrike" kern="1200" cap="none" spc="0" normalizeH="0" baseline="0" noProof="0" dirty="0" smtClean="0">
                <a:ln>
                  <a:noFill/>
                </a:ln>
                <a:solidFill>
                  <a:srgbClr val="336600"/>
                </a:solidFill>
                <a:effectLst/>
                <a:uLnTx/>
                <a:uFillTx/>
                <a:latin typeface="Garamond" charset="0"/>
                <a:ea typeface="ＭＳ Ｐゴシック" charset="-128"/>
                <a:cs typeface="ＭＳ Ｐゴシック" charset="-128"/>
              </a:rPr>
              <a:t>Pineapple</a:t>
            </a:r>
            <a:endParaRPr kumimoji="0" lang="en-US" sz="4500" b="1" i="0" u="none" strike="noStrike" kern="1200" cap="none" spc="0" normalizeH="0" baseline="0" noProof="0" dirty="0" smtClean="0">
              <a:ln>
                <a:noFill/>
              </a:ln>
              <a:solidFill>
                <a:srgbClr val="336600"/>
              </a:solidFill>
              <a:effectLst/>
              <a:uLnTx/>
              <a:uFillTx/>
              <a:latin typeface="Garamond" charset="0"/>
              <a:ea typeface="ＭＳ Ｐゴシック" charset="-128"/>
              <a:cs typeface="ＭＳ Ｐゴシック" charset="-128"/>
            </a:endParaRPr>
          </a:p>
        </p:txBody>
      </p:sp>
      <p:pic>
        <p:nvPicPr>
          <p:cNvPr id="13333" name="Picture 2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31724" y="342299"/>
            <a:ext cx="7784167" cy="1635471"/>
          </a:xfrm>
          <a:prstGeom prst="rect">
            <a:avLst/>
          </a:prstGeom>
          <a:noFill/>
          <a:ln w="9525">
            <a:noFill/>
            <a:miter lim="800000"/>
            <a:headEnd/>
            <a:tailEnd/>
          </a:ln>
        </p:spPr>
      </p:pic>
      <p:sp>
        <p:nvSpPr>
          <p:cNvPr id="30" name="Rectangle 29"/>
          <p:cNvSpPr/>
          <p:nvPr/>
        </p:nvSpPr>
        <p:spPr>
          <a:xfrm>
            <a:off x="333490" y="25044620"/>
            <a:ext cx="2621230" cy="400110"/>
          </a:xfrm>
          <a:prstGeom prst="rect">
            <a:avLst/>
          </a:prstGeom>
        </p:spPr>
        <p:txBody>
          <a:bodyPr wrap="none">
            <a:spAutoFit/>
          </a:bodyPr>
          <a:lstStyle/>
          <a:p>
            <a:r>
              <a:rPr lang="en-US" sz="2000" b="1" dirty="0" smtClean="0">
                <a:solidFill>
                  <a:srgbClr val="119AD8"/>
                </a:solidFill>
              </a:rPr>
              <a:t>Mugonero, Rwanda </a:t>
            </a:r>
            <a:endParaRPr lang="en-US" sz="2000" b="1" dirty="0">
              <a:solidFill>
                <a:srgbClr val="119AD8"/>
              </a:solidFill>
            </a:endParaRPr>
          </a:p>
        </p:txBody>
      </p:sp>
      <p:pic>
        <p:nvPicPr>
          <p:cNvPr id="1030" name="Picture 6" descr="http://lh6.ggpht.com/_ygsBT1eIKCc/SQDoqUjkM6I/AAAAAAAABkE/xEXy-UbXLNA/s720/DSC_0210.JPG"/>
          <p:cNvPicPr>
            <a:picLocks noChangeAspect="1" noChangeArrowheads="1"/>
          </p:cNvPicPr>
          <p:nvPr/>
        </p:nvPicPr>
        <p:blipFill>
          <a:blip r:embed="rId3" cstate="print"/>
          <a:srcRect/>
          <a:stretch>
            <a:fillRect/>
          </a:stretch>
        </p:blipFill>
        <p:spPr bwMode="auto">
          <a:xfrm>
            <a:off x="6657673" y="8776598"/>
            <a:ext cx="4857590" cy="3224901"/>
          </a:xfrm>
          <a:prstGeom prst="rect">
            <a:avLst/>
          </a:prstGeom>
          <a:noFill/>
        </p:spPr>
      </p:pic>
      <p:pic>
        <p:nvPicPr>
          <p:cNvPr id="1032" name="Picture 8" descr="http://lh6.ggpht.com/_ygsBT1eIKCc/SQDowygC6FI/AAAAAAAABlY/s-BhLgEaxWg/s720/DSC_0220.JPG"/>
          <p:cNvPicPr>
            <a:picLocks noChangeAspect="1" noChangeArrowheads="1"/>
          </p:cNvPicPr>
          <p:nvPr/>
        </p:nvPicPr>
        <p:blipFill>
          <a:blip r:embed="rId4" cstate="print"/>
          <a:srcRect/>
          <a:stretch>
            <a:fillRect/>
          </a:stretch>
        </p:blipFill>
        <p:spPr bwMode="auto">
          <a:xfrm>
            <a:off x="11708270" y="8776599"/>
            <a:ext cx="5629347" cy="3737262"/>
          </a:xfrm>
          <a:prstGeom prst="rect">
            <a:avLst/>
          </a:prstGeom>
          <a:noFill/>
        </p:spPr>
      </p:pic>
      <p:pic>
        <p:nvPicPr>
          <p:cNvPr id="1042" name="Picture 18" descr="http://lh3.ggpht.com/_ygsBT1eIKCc/SMXa_wAK8SI/AAAAAAAAAr8/M8NnuQYSdcY/s640/Chris_Rwanda_August_2008_132.jpg"/>
          <p:cNvPicPr>
            <a:picLocks noChangeAspect="1" noChangeArrowheads="1"/>
          </p:cNvPicPr>
          <p:nvPr/>
        </p:nvPicPr>
        <p:blipFill>
          <a:blip r:embed="rId5" cstate="print"/>
          <a:srcRect/>
          <a:stretch>
            <a:fillRect/>
          </a:stretch>
        </p:blipFill>
        <p:spPr bwMode="auto">
          <a:xfrm>
            <a:off x="859236" y="8776599"/>
            <a:ext cx="5599208" cy="3776504"/>
          </a:xfrm>
          <a:prstGeom prst="rect">
            <a:avLst/>
          </a:prstGeom>
          <a:noFill/>
        </p:spPr>
      </p:pic>
      <p:sp>
        <p:nvSpPr>
          <p:cNvPr id="46" name="Title 1"/>
          <p:cNvSpPr txBox="1">
            <a:spLocks/>
          </p:cNvSpPr>
          <p:nvPr/>
        </p:nvSpPr>
        <p:spPr bwMode="auto">
          <a:xfrm>
            <a:off x="725886" y="19451219"/>
            <a:ext cx="8406954" cy="595145"/>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algn="ctr" defTabSz="1252538" rtl="0" eaLnBrk="1" fontAlgn="base" latinLnBrk="0" hangingPunct="1">
              <a:lnSpc>
                <a:spcPct val="100000"/>
              </a:lnSpc>
              <a:spcBef>
                <a:spcPct val="0"/>
              </a:spcBef>
              <a:spcAft>
                <a:spcPct val="0"/>
              </a:spcAft>
              <a:buClrTx/>
              <a:buSzTx/>
              <a:buFontTx/>
              <a:buNone/>
              <a:tabLst/>
              <a:defRPr/>
            </a:pPr>
            <a:r>
              <a:rPr kumimoji="0" lang="en-US" sz="4500" b="1" i="0" u="none" strike="noStrike" kern="1200" cap="none" spc="0" normalizeH="0" baseline="0" noProof="0" dirty="0" smtClean="0">
                <a:ln>
                  <a:noFill/>
                </a:ln>
                <a:solidFill>
                  <a:srgbClr val="336600"/>
                </a:solidFill>
                <a:effectLst/>
                <a:uLnTx/>
                <a:uFillTx/>
                <a:latin typeface="Garamond" charset="0"/>
                <a:ea typeface="ＭＳ Ｐゴシック" charset="-128"/>
                <a:cs typeface="ＭＳ Ｐゴシック" charset="-128"/>
              </a:rPr>
              <a:t>Food Safety</a:t>
            </a:r>
          </a:p>
        </p:txBody>
      </p:sp>
      <p:cxnSp>
        <p:nvCxnSpPr>
          <p:cNvPr id="47" name="Straight Connector 46"/>
          <p:cNvCxnSpPr/>
          <p:nvPr/>
        </p:nvCxnSpPr>
        <p:spPr>
          <a:xfrm>
            <a:off x="9144000" y="20001738"/>
            <a:ext cx="0" cy="4801362"/>
          </a:xfrm>
          <a:prstGeom prst="line">
            <a:avLst/>
          </a:prstGeom>
          <a:ln>
            <a:solidFill>
              <a:srgbClr val="336600"/>
            </a:solidFill>
          </a:ln>
        </p:spPr>
        <p:style>
          <a:lnRef idx="2">
            <a:schemeClr val="accent1"/>
          </a:lnRef>
          <a:fillRef idx="0">
            <a:schemeClr val="accent1"/>
          </a:fillRef>
          <a:effectRef idx="1">
            <a:schemeClr val="accent1"/>
          </a:effectRef>
          <a:fontRef idx="minor">
            <a:schemeClr val="tx1"/>
          </a:fontRef>
        </p:style>
      </p:cxnSp>
      <p:pic>
        <p:nvPicPr>
          <p:cNvPr id="51" name="Picture 50" descr="Picture 012.jpg"/>
          <p:cNvPicPr>
            <a:picLocks noChangeAspect="1"/>
          </p:cNvPicPr>
          <p:nvPr/>
        </p:nvPicPr>
        <p:blipFill>
          <a:blip r:embed="rId6" cstate="print"/>
          <a:stretch>
            <a:fillRect/>
          </a:stretch>
        </p:blipFill>
        <p:spPr>
          <a:xfrm>
            <a:off x="11191412" y="3466285"/>
            <a:ext cx="6124617" cy="4083078"/>
          </a:xfrm>
          <a:prstGeom prst="rect">
            <a:avLst/>
          </a:prstGeom>
        </p:spPr>
      </p:pic>
      <p:pic>
        <p:nvPicPr>
          <p:cNvPr id="52" name="Picture 51" descr="CSC_0418.JPG"/>
          <p:cNvPicPr>
            <a:picLocks noChangeAspect="1"/>
          </p:cNvPicPr>
          <p:nvPr/>
        </p:nvPicPr>
        <p:blipFill>
          <a:blip r:embed="rId7" cstate="print"/>
          <a:stretch>
            <a:fillRect/>
          </a:stretch>
        </p:blipFill>
        <p:spPr>
          <a:xfrm>
            <a:off x="737046" y="20092926"/>
            <a:ext cx="2672904" cy="4024373"/>
          </a:xfrm>
          <a:prstGeom prst="rect">
            <a:avLst/>
          </a:prstGeom>
        </p:spPr>
      </p:pic>
      <p:pic>
        <p:nvPicPr>
          <p:cNvPr id="54" name="Picture 2" descr="C:\Users\sam\Pictures\Rwanda Fall 2011-Sam's photod\102___09\IMG_0366.JP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3658095" y="21907500"/>
            <a:ext cx="2666999" cy="2895600"/>
          </a:xfrm>
          <a:prstGeom prst="rect">
            <a:avLst/>
          </a:prstGeom>
          <a:noFill/>
          <a:ln>
            <a:noFill/>
          </a:ln>
          <a:extLst>
            <a:ext uri="{909E8E84-426E-40DD-AFC4-6F175D3DCCD1}">
              <a14:hiddenFill xmlns="" xmlns:a14="http://schemas.microsoft.com/office/drawing/2010/main">
                <a:solidFill>
                  <a:srgbClr val="FFFFFF"/>
                </a:solidFill>
              </a14:hiddenFill>
            </a:ext>
          </a:extLst>
        </p:spPr>
      </p:pic>
      <p:sp>
        <p:nvSpPr>
          <p:cNvPr id="56" name="Rectangle 55"/>
          <p:cNvSpPr/>
          <p:nvPr/>
        </p:nvSpPr>
        <p:spPr>
          <a:xfrm>
            <a:off x="3409948" y="20715982"/>
            <a:ext cx="5124451" cy="923330"/>
          </a:xfrm>
          <a:prstGeom prst="rect">
            <a:avLst/>
          </a:prstGeom>
        </p:spPr>
        <p:txBody>
          <a:bodyPr wrap="square">
            <a:spAutoFit/>
          </a:bodyPr>
          <a:lstStyle/>
          <a:p>
            <a:r>
              <a:rPr lang="en-US" sz="1800" dirty="0" smtClean="0"/>
              <a:t>Food safety refers to the conditions and practices that preserve the quality of food to prevent contamination and food borne illnesses</a:t>
            </a:r>
          </a:p>
        </p:txBody>
      </p:sp>
      <p:sp>
        <p:nvSpPr>
          <p:cNvPr id="58" name="Rectangle 57"/>
          <p:cNvSpPr/>
          <p:nvPr/>
        </p:nvSpPr>
        <p:spPr>
          <a:xfrm>
            <a:off x="6325094" y="22524303"/>
            <a:ext cx="2818906" cy="1200329"/>
          </a:xfrm>
          <a:prstGeom prst="rect">
            <a:avLst/>
          </a:prstGeom>
        </p:spPr>
        <p:txBody>
          <a:bodyPr wrap="square">
            <a:spAutoFit/>
          </a:bodyPr>
          <a:lstStyle/>
          <a:p>
            <a:r>
              <a:rPr lang="en-US" sz="1800" dirty="0" smtClean="0"/>
              <a:t>Food safety practices are regulated and must be followed in order to sell food overseas</a:t>
            </a:r>
          </a:p>
        </p:txBody>
      </p:sp>
      <p:pic>
        <p:nvPicPr>
          <p:cNvPr id="24" name="Picture 23" descr="Picture 1636.jpg"/>
          <p:cNvPicPr>
            <a:picLocks noChangeAspect="1"/>
          </p:cNvPicPr>
          <p:nvPr/>
        </p:nvPicPr>
        <p:blipFill>
          <a:blip r:embed="rId9" cstate="print"/>
          <a:stretch>
            <a:fillRect/>
          </a:stretch>
        </p:blipFill>
        <p:spPr>
          <a:xfrm>
            <a:off x="725886" y="14595348"/>
            <a:ext cx="5781294" cy="3854196"/>
          </a:xfrm>
          <a:prstGeom prst="rect">
            <a:avLst/>
          </a:prstGeom>
        </p:spPr>
      </p:pic>
      <p:pic>
        <p:nvPicPr>
          <p:cNvPr id="25" name="Picture 24" descr="Picture 1596.jpg"/>
          <p:cNvPicPr>
            <a:picLocks noChangeAspect="1"/>
          </p:cNvPicPr>
          <p:nvPr/>
        </p:nvPicPr>
        <p:blipFill>
          <a:blip r:embed="rId10" cstate="print"/>
          <a:srcRect/>
          <a:stretch>
            <a:fillRect/>
          </a:stretch>
        </p:blipFill>
        <p:spPr>
          <a:xfrm>
            <a:off x="6678630" y="14614398"/>
            <a:ext cx="4982560" cy="3603455"/>
          </a:xfrm>
          <a:prstGeom prst="rect">
            <a:avLst/>
          </a:prstGeom>
        </p:spPr>
      </p:pic>
      <p:pic>
        <p:nvPicPr>
          <p:cNvPr id="27" name="Picture 26" descr="Picture 1780.jpg"/>
          <p:cNvPicPr>
            <a:picLocks noChangeAspect="1"/>
          </p:cNvPicPr>
          <p:nvPr/>
        </p:nvPicPr>
        <p:blipFill>
          <a:blip r:embed="rId11" cstate="print"/>
          <a:srcRect/>
          <a:stretch>
            <a:fillRect/>
          </a:stretch>
        </p:blipFill>
        <p:spPr>
          <a:xfrm>
            <a:off x="11858586" y="14577473"/>
            <a:ext cx="5781294" cy="3835146"/>
          </a:xfrm>
          <a:prstGeom prst="rect">
            <a:avLst/>
          </a:prstGeom>
        </p:spPr>
      </p:pic>
      <p:sp>
        <p:nvSpPr>
          <p:cNvPr id="28" name="Rectangle 27"/>
          <p:cNvSpPr/>
          <p:nvPr/>
        </p:nvSpPr>
        <p:spPr>
          <a:xfrm>
            <a:off x="982133" y="18461038"/>
            <a:ext cx="16728017" cy="923330"/>
          </a:xfrm>
          <a:prstGeom prst="rect">
            <a:avLst/>
          </a:prstGeom>
        </p:spPr>
        <p:txBody>
          <a:bodyPr wrap="square">
            <a:spAutoFit/>
          </a:bodyPr>
          <a:lstStyle/>
          <a:p>
            <a:r>
              <a:rPr lang="en-US" sz="1800" dirty="0" smtClean="0"/>
              <a:t>EWB-JSC  worked with local craftsman and orphanage employees to build 3 solar dryers and begin the training on drying fruit in the solar dryers. Due to Rwanda having 2 rainy seasons a year-round drying option is needed for the times where the solar dryer will not work. EWB-JSC is currently in work designing a year-round fruit drying system. That will be installed at the orphanage in the coming year. </a:t>
            </a:r>
            <a:endParaRPr lang="en-US" sz="1800" dirty="0"/>
          </a:p>
        </p:txBody>
      </p:sp>
      <p:pic>
        <p:nvPicPr>
          <p:cNvPr id="33" name="Picture 32" descr="CSC_0422.JPG"/>
          <p:cNvPicPr>
            <a:picLocks noChangeAspect="1"/>
          </p:cNvPicPr>
          <p:nvPr/>
        </p:nvPicPr>
        <p:blipFill>
          <a:blip r:embed="rId12" cstate="print"/>
          <a:srcRect/>
          <a:stretch>
            <a:fillRect/>
          </a:stretch>
        </p:blipFill>
        <p:spPr>
          <a:xfrm>
            <a:off x="12296900" y="20320163"/>
            <a:ext cx="2467765" cy="2831774"/>
          </a:xfrm>
          <a:prstGeom prst="rect">
            <a:avLst/>
          </a:prstGeom>
        </p:spPr>
      </p:pic>
      <p:pic>
        <p:nvPicPr>
          <p:cNvPr id="34" name="Picture 33" descr="CSC_0479.JPG"/>
          <p:cNvPicPr>
            <a:picLocks noChangeAspect="1"/>
          </p:cNvPicPr>
          <p:nvPr/>
        </p:nvPicPr>
        <p:blipFill>
          <a:blip r:embed="rId13" cstate="print"/>
          <a:stretch>
            <a:fillRect/>
          </a:stretch>
        </p:blipFill>
        <p:spPr>
          <a:xfrm>
            <a:off x="14947547" y="19740708"/>
            <a:ext cx="2555616" cy="2945865"/>
          </a:xfrm>
          <a:prstGeom prst="rect">
            <a:avLst/>
          </a:prstGeom>
        </p:spPr>
      </p:pic>
      <p:pic>
        <p:nvPicPr>
          <p:cNvPr id="36" name="Picture 35" descr="CSC_0481.JPG"/>
          <p:cNvPicPr>
            <a:picLocks noChangeAspect="1"/>
          </p:cNvPicPr>
          <p:nvPr/>
        </p:nvPicPr>
        <p:blipFill>
          <a:blip r:embed="rId14" cstate="print"/>
          <a:srcRect/>
          <a:stretch>
            <a:fillRect/>
          </a:stretch>
        </p:blipFill>
        <p:spPr>
          <a:xfrm>
            <a:off x="14953611" y="22836892"/>
            <a:ext cx="2498306" cy="1966208"/>
          </a:xfrm>
          <a:prstGeom prst="rect">
            <a:avLst/>
          </a:prstGeom>
        </p:spPr>
      </p:pic>
      <p:pic>
        <p:nvPicPr>
          <p:cNvPr id="38" name="Picture 4" descr="101.JPG"/>
          <p:cNvPicPr>
            <a:picLocks noChangeAspect="1"/>
          </p:cNvPicPr>
          <p:nvPr/>
        </p:nvPicPr>
        <p:blipFill>
          <a:blip r:embed="rId15" cstate="print"/>
          <a:srcRect/>
          <a:stretch>
            <a:fillRect/>
          </a:stretch>
        </p:blipFill>
        <p:spPr bwMode="auto">
          <a:xfrm>
            <a:off x="9304454" y="19740708"/>
            <a:ext cx="2725746" cy="3797208"/>
          </a:xfrm>
          <a:prstGeom prst="rect">
            <a:avLst/>
          </a:prstGeom>
          <a:noFill/>
          <a:ln w="9525">
            <a:noFill/>
            <a:miter lim="800000"/>
            <a:headEnd/>
            <a:tailEnd/>
          </a:ln>
        </p:spPr>
      </p:pic>
      <p:sp>
        <p:nvSpPr>
          <p:cNvPr id="39" name="TextBox 38"/>
          <p:cNvSpPr txBox="1"/>
          <p:nvPr/>
        </p:nvSpPr>
        <p:spPr>
          <a:xfrm>
            <a:off x="9362613" y="23747967"/>
            <a:ext cx="5497302" cy="923330"/>
          </a:xfrm>
          <a:prstGeom prst="rect">
            <a:avLst/>
          </a:prstGeom>
        </p:spPr>
        <p:txBody>
          <a:bodyPr wrap="square">
            <a:spAutoFit/>
          </a:bodyPr>
          <a:lstStyle/>
          <a:p>
            <a:r>
              <a:rPr lang="en-US" sz="1800" dirty="0" smtClean="0"/>
              <a:t>Pineapple is harvested from the fields then washed, sliced, cored, placed in the dryer on racks dried and removed from the dryer</a:t>
            </a:r>
            <a:endParaRPr lang="en-US" sz="1800"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315</TotalTime>
  <Words>474</Words>
  <Application>Microsoft Office PowerPoint</Application>
  <PresentationFormat>Custom</PresentationFormat>
  <Paragraphs>15</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Fruit Drying for Orphans in Rwanda</vt:lpstr>
    </vt:vector>
  </TitlesOfParts>
  <Company>LMIT IS&amp;GS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NASA ODIN</dc:creator>
  <cp:lastModifiedBy>LMIT-ODIN</cp:lastModifiedBy>
  <cp:revision>48</cp:revision>
  <dcterms:created xsi:type="dcterms:W3CDTF">2010-03-08T16:24:51Z</dcterms:created>
  <dcterms:modified xsi:type="dcterms:W3CDTF">2012-03-29T19:22:58Z</dcterms:modified>
</cp:coreProperties>
</file>